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3" r:id="rId5"/>
    <p:sldId id="261" r:id="rId6"/>
    <p:sldId id="271" r:id="rId7"/>
    <p:sldId id="262" r:id="rId8"/>
    <p:sldId id="270" r:id="rId9"/>
    <p:sldId id="277" r:id="rId10"/>
    <p:sldId id="294" r:id="rId11"/>
    <p:sldId id="276" r:id="rId12"/>
    <p:sldId id="295" r:id="rId13"/>
    <p:sldId id="275" r:id="rId14"/>
    <p:sldId id="296" r:id="rId15"/>
    <p:sldId id="285" r:id="rId16"/>
    <p:sldId id="297" r:id="rId17"/>
    <p:sldId id="280" r:id="rId18"/>
    <p:sldId id="292" r:id="rId19"/>
    <p:sldId id="284" r:id="rId20"/>
    <p:sldId id="291" r:id="rId21"/>
    <p:sldId id="279" r:id="rId22"/>
    <p:sldId id="293" r:id="rId23"/>
    <p:sldId id="278" r:id="rId24"/>
    <p:sldId id="289" r:id="rId25"/>
    <p:sldId id="290" r:id="rId26"/>
    <p:sldId id="274" r:id="rId27"/>
    <p:sldId id="302" r:id="rId28"/>
    <p:sldId id="286" r:id="rId29"/>
    <p:sldId id="299" r:id="rId30"/>
    <p:sldId id="287" r:id="rId31"/>
    <p:sldId id="300" r:id="rId32"/>
    <p:sldId id="288" r:id="rId33"/>
    <p:sldId id="301" r:id="rId34"/>
    <p:sldId id="266" r:id="rId35"/>
    <p:sldId id="303" r:id="rId36"/>
    <p:sldId id="304" r:id="rId37"/>
    <p:sldId id="305" r:id="rId38"/>
    <p:sldId id="306" r:id="rId39"/>
    <p:sldId id="307" r:id="rId40"/>
    <p:sldId id="308" r:id="rId41"/>
    <p:sldId id="309" r:id="rId42"/>
    <p:sldId id="310" r:id="rId43"/>
    <p:sldId id="311" r:id="rId44"/>
    <p:sldId id="312" r:id="rId45"/>
    <p:sldId id="313" r:id="rId46"/>
    <p:sldId id="322" r:id="rId47"/>
    <p:sldId id="323" r:id="rId48"/>
    <p:sldId id="314" r:id="rId49"/>
    <p:sldId id="315" r:id="rId50"/>
    <p:sldId id="324" r:id="rId51"/>
    <p:sldId id="316" r:id="rId52"/>
    <p:sldId id="317" r:id="rId53"/>
    <p:sldId id="325" r:id="rId54"/>
    <p:sldId id="318" r:id="rId55"/>
    <p:sldId id="319" r:id="rId56"/>
    <p:sldId id="320" r:id="rId57"/>
    <p:sldId id="321" r:id="rId58"/>
    <p:sldId id="326" r:id="rId59"/>
    <p:sldId id="269" r:id="rId60"/>
  </p:sldIdLst>
  <p:sldSz cx="13004800" cy="7315200"/>
  <p:notesSz cx="6858000" cy="9144000"/>
  <p:embeddedFontLst>
    <p:embeddedFont>
      <p:font typeface="Mont Bold" panose="020B0604020202020204" charset="0"/>
      <p:regular r:id="rId61"/>
    </p:embeddedFont>
    <p:embeddedFont>
      <p:font typeface="Muli"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2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7AE3B-2246-4570-8BFF-A13970C56D2D}" v="64" dt="2024-11-26T06:33:0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457" autoAdjust="0"/>
  </p:normalViewPr>
  <p:slideViewPr>
    <p:cSldViewPr>
      <p:cViewPr>
        <p:scale>
          <a:sx n="50" d="100"/>
          <a:sy n="50" d="100"/>
        </p:scale>
        <p:origin x="1132" y="2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uthi Puthiyandy" userId="21da61a37ef0916f" providerId="LiveId" clId="{B8A7AE3B-2246-4570-8BFF-A13970C56D2D}"/>
    <pc:docChg chg="undo custSel addSld delSld modSld sldOrd">
      <pc:chgData name="Sruthi Puthiyandy" userId="21da61a37ef0916f" providerId="LiveId" clId="{B8A7AE3B-2246-4570-8BFF-A13970C56D2D}" dt="2024-11-26T06:52:22.424" v="6624" actId="20577"/>
      <pc:docMkLst>
        <pc:docMk/>
      </pc:docMkLst>
      <pc:sldChg chg="modSp mod">
        <pc:chgData name="Sruthi Puthiyandy" userId="21da61a37ef0916f" providerId="LiveId" clId="{B8A7AE3B-2246-4570-8BFF-A13970C56D2D}" dt="2024-11-26T04:29:43.090" v="6577" actId="1037"/>
        <pc:sldMkLst>
          <pc:docMk/>
          <pc:sldMk cId="0" sldId="256"/>
        </pc:sldMkLst>
        <pc:spChg chg="mod">
          <ac:chgData name="Sruthi Puthiyandy" userId="21da61a37ef0916f" providerId="LiveId" clId="{B8A7AE3B-2246-4570-8BFF-A13970C56D2D}" dt="2024-11-25T16:09:13.668" v="388" actId="14100"/>
          <ac:spMkLst>
            <pc:docMk/>
            <pc:sldMk cId="0" sldId="256"/>
            <ac:spMk id="2" creationId="{00000000-0000-0000-0000-000000000000}"/>
          </ac:spMkLst>
        </pc:spChg>
        <pc:spChg chg="mod">
          <ac:chgData name="Sruthi Puthiyandy" userId="21da61a37ef0916f" providerId="LiveId" clId="{B8A7AE3B-2246-4570-8BFF-A13970C56D2D}" dt="2024-11-25T16:09:52.589" v="413" actId="14100"/>
          <ac:spMkLst>
            <pc:docMk/>
            <pc:sldMk cId="0" sldId="256"/>
            <ac:spMk id="8" creationId="{00000000-0000-0000-0000-000000000000}"/>
          </ac:spMkLst>
        </pc:spChg>
        <pc:spChg chg="mod">
          <ac:chgData name="Sruthi Puthiyandy" userId="21da61a37ef0916f" providerId="LiveId" clId="{B8A7AE3B-2246-4570-8BFF-A13970C56D2D}" dt="2024-11-26T04:29:43.090" v="6577" actId="1037"/>
          <ac:spMkLst>
            <pc:docMk/>
            <pc:sldMk cId="0" sldId="256"/>
            <ac:spMk id="9" creationId="{00000000-0000-0000-0000-000000000000}"/>
          </ac:spMkLst>
        </pc:spChg>
        <pc:spChg chg="mod">
          <ac:chgData name="Sruthi Puthiyandy" userId="21da61a37ef0916f" providerId="LiveId" clId="{B8A7AE3B-2246-4570-8BFF-A13970C56D2D}" dt="2024-11-25T16:09:40.743" v="412" actId="14100"/>
          <ac:spMkLst>
            <pc:docMk/>
            <pc:sldMk cId="0" sldId="256"/>
            <ac:spMk id="10" creationId="{00000000-0000-0000-0000-000000000000}"/>
          </ac:spMkLst>
        </pc:spChg>
        <pc:spChg chg="mod">
          <ac:chgData name="Sruthi Puthiyandy" userId="21da61a37ef0916f" providerId="LiveId" clId="{B8A7AE3B-2246-4570-8BFF-A13970C56D2D}" dt="2024-11-26T04:29:37.552" v="6572" actId="1038"/>
          <ac:spMkLst>
            <pc:docMk/>
            <pc:sldMk cId="0" sldId="256"/>
            <ac:spMk id="11" creationId="{00000000-0000-0000-0000-000000000000}"/>
          </ac:spMkLst>
        </pc:spChg>
        <pc:grpChg chg="mod">
          <ac:chgData name="Sruthi Puthiyandy" userId="21da61a37ef0916f" providerId="LiveId" clId="{B8A7AE3B-2246-4570-8BFF-A13970C56D2D}" dt="2024-11-25T16:09:22.133" v="390" actId="14100"/>
          <ac:grpSpMkLst>
            <pc:docMk/>
            <pc:sldMk cId="0" sldId="256"/>
            <ac:grpSpMk id="4" creationId="{00000000-0000-0000-0000-000000000000}"/>
          </ac:grpSpMkLst>
        </pc:grpChg>
      </pc:sldChg>
      <pc:sldChg chg="addSp delSp modSp mod ord addAnim delAnim">
        <pc:chgData name="Sruthi Puthiyandy" userId="21da61a37ef0916f" providerId="LiveId" clId="{B8A7AE3B-2246-4570-8BFF-A13970C56D2D}" dt="2024-11-26T06:33:29.861" v="6617"/>
        <pc:sldMkLst>
          <pc:docMk/>
          <pc:sldMk cId="0" sldId="259"/>
        </pc:sldMkLst>
        <pc:spChg chg="mod">
          <ac:chgData name="Sruthi Puthiyandy" userId="21da61a37ef0916f" providerId="LiveId" clId="{B8A7AE3B-2246-4570-8BFF-A13970C56D2D}" dt="2024-11-25T22:48:27.865" v="526" actId="14100"/>
          <ac:spMkLst>
            <pc:docMk/>
            <pc:sldMk cId="0" sldId="259"/>
            <ac:spMk id="2" creationId="{00000000-0000-0000-0000-000000000000}"/>
          </ac:spMkLst>
        </pc:spChg>
        <pc:spChg chg="del mod">
          <ac:chgData name="Sruthi Puthiyandy" userId="21da61a37ef0916f" providerId="LiveId" clId="{B8A7AE3B-2246-4570-8BFF-A13970C56D2D}" dt="2024-11-26T06:33:04.159" v="6614" actId="21"/>
          <ac:spMkLst>
            <pc:docMk/>
            <pc:sldMk cId="0" sldId="259"/>
            <ac:spMk id="5" creationId="{00000000-0000-0000-0000-000000000000}"/>
          </ac:spMkLst>
        </pc:spChg>
        <pc:spChg chg="del">
          <ac:chgData name="Sruthi Puthiyandy" userId="21da61a37ef0916f" providerId="LiveId" clId="{B8A7AE3B-2246-4570-8BFF-A13970C56D2D}" dt="2024-11-25T22:48:55.385" v="532" actId="478"/>
          <ac:spMkLst>
            <pc:docMk/>
            <pc:sldMk cId="0" sldId="259"/>
            <ac:spMk id="6" creationId="{00000000-0000-0000-0000-000000000000}"/>
          </ac:spMkLst>
        </pc:spChg>
        <pc:spChg chg="del">
          <ac:chgData name="Sruthi Puthiyandy" userId="21da61a37ef0916f" providerId="LiveId" clId="{B8A7AE3B-2246-4570-8BFF-A13970C56D2D}" dt="2024-11-25T22:48:49.076" v="530" actId="478"/>
          <ac:spMkLst>
            <pc:docMk/>
            <pc:sldMk cId="0" sldId="259"/>
            <ac:spMk id="7" creationId="{00000000-0000-0000-0000-000000000000}"/>
          </ac:spMkLst>
        </pc:spChg>
        <pc:spChg chg="del">
          <ac:chgData name="Sruthi Puthiyandy" userId="21da61a37ef0916f" providerId="LiveId" clId="{B8A7AE3B-2246-4570-8BFF-A13970C56D2D}" dt="2024-11-25T22:48:57.916" v="533" actId="478"/>
          <ac:spMkLst>
            <pc:docMk/>
            <pc:sldMk cId="0" sldId="259"/>
            <ac:spMk id="8" creationId="{00000000-0000-0000-0000-000000000000}"/>
          </ac:spMkLst>
        </pc:spChg>
        <pc:spChg chg="del">
          <ac:chgData name="Sruthi Puthiyandy" userId="21da61a37ef0916f" providerId="LiveId" clId="{B8A7AE3B-2246-4570-8BFF-A13970C56D2D}" dt="2024-11-25T22:48:52.273" v="531" actId="478"/>
          <ac:spMkLst>
            <pc:docMk/>
            <pc:sldMk cId="0" sldId="259"/>
            <ac:spMk id="9" creationId="{00000000-0000-0000-0000-000000000000}"/>
          </ac:spMkLst>
        </pc:spChg>
        <pc:spChg chg="add del mod">
          <ac:chgData name="Sruthi Puthiyandy" userId="21da61a37ef0916f" providerId="LiveId" clId="{B8A7AE3B-2246-4570-8BFF-A13970C56D2D}" dt="2024-11-25T22:50:34.730" v="541" actId="478"/>
          <ac:spMkLst>
            <pc:docMk/>
            <pc:sldMk cId="0" sldId="259"/>
            <ac:spMk id="11" creationId="{D114BEF4-DE29-3F16-8315-7D56E32FEF5B}"/>
          </ac:spMkLst>
        </pc:spChg>
        <pc:spChg chg="add mod">
          <ac:chgData name="Sruthi Puthiyandy" userId="21da61a37ef0916f" providerId="LiveId" clId="{B8A7AE3B-2246-4570-8BFF-A13970C56D2D}" dt="2024-11-25T23:00:24.988" v="1141" actId="20577"/>
          <ac:spMkLst>
            <pc:docMk/>
            <pc:sldMk cId="0" sldId="259"/>
            <ac:spMk id="12" creationId="{5BFB74D2-C1D0-9581-8A73-B0F981C1A1B9}"/>
          </ac:spMkLst>
        </pc:spChg>
        <pc:spChg chg="add">
          <ac:chgData name="Sruthi Puthiyandy" userId="21da61a37ef0916f" providerId="LiveId" clId="{B8A7AE3B-2246-4570-8BFF-A13970C56D2D}" dt="2024-11-25T22:51:33.904" v="557"/>
          <ac:spMkLst>
            <pc:docMk/>
            <pc:sldMk cId="0" sldId="259"/>
            <ac:spMk id="13" creationId="{B46DDB8B-AB5C-19AB-1718-AFFF58D1F3BC}"/>
          </ac:spMkLst>
        </pc:spChg>
        <pc:spChg chg="add mod">
          <ac:chgData name="Sruthi Puthiyandy" userId="21da61a37ef0916f" providerId="LiveId" clId="{B8A7AE3B-2246-4570-8BFF-A13970C56D2D}" dt="2024-11-26T06:33:07.540" v="6615"/>
          <ac:spMkLst>
            <pc:docMk/>
            <pc:sldMk cId="0" sldId="259"/>
            <ac:spMk id="15" creationId="{00000000-0000-0000-0000-000000000000}"/>
          </ac:spMkLst>
        </pc:spChg>
        <pc:grpChg chg="mod">
          <ac:chgData name="Sruthi Puthiyandy" userId="21da61a37ef0916f" providerId="LiveId" clId="{B8A7AE3B-2246-4570-8BFF-A13970C56D2D}" dt="2024-11-25T22:56:31.021" v="799" actId="14100"/>
          <ac:grpSpMkLst>
            <pc:docMk/>
            <pc:sldMk cId="0" sldId="259"/>
            <ac:grpSpMk id="3" creationId="{00000000-0000-0000-0000-000000000000}"/>
          </ac:grpSpMkLst>
        </pc:grpChg>
        <pc:picChg chg="del mod">
          <ac:chgData name="Sruthi Puthiyandy" userId="21da61a37ef0916f" providerId="LiveId" clId="{B8A7AE3B-2246-4570-8BFF-A13970C56D2D}" dt="2024-11-25T16:12:50.922" v="430" actId="478"/>
          <ac:picMkLst>
            <pc:docMk/>
            <pc:sldMk cId="0" sldId="259"/>
            <ac:picMk id="10" creationId="{FD57F33A-D1AA-2CD4-D230-FBA8EEB4CAD3}"/>
          </ac:picMkLst>
        </pc:picChg>
        <pc:picChg chg="add del mod">
          <ac:chgData name="Sruthi Puthiyandy" userId="21da61a37ef0916f" providerId="LiveId" clId="{B8A7AE3B-2246-4570-8BFF-A13970C56D2D}" dt="2024-11-25T16:12:50.121" v="429" actId="478"/>
          <ac:picMkLst>
            <pc:docMk/>
            <pc:sldMk cId="0" sldId="259"/>
            <ac:picMk id="14" creationId="{F61B037B-18AF-C1AA-D7F6-52CC19C8A742}"/>
          </ac:picMkLst>
        </pc:picChg>
        <pc:picChg chg="add del mod">
          <ac:chgData name="Sruthi Puthiyandy" userId="21da61a37ef0916f" providerId="LiveId" clId="{B8A7AE3B-2246-4570-8BFF-A13970C56D2D}" dt="2024-11-25T16:12:49.150" v="428" actId="478"/>
          <ac:picMkLst>
            <pc:docMk/>
            <pc:sldMk cId="0" sldId="259"/>
            <ac:picMk id="16" creationId="{B9AF3A0B-D359-590E-5379-70D5CA3B6921}"/>
          </ac:picMkLst>
        </pc:picChg>
      </pc:sldChg>
      <pc:sldChg chg="addSp delSp modSp mod">
        <pc:chgData name="Sruthi Puthiyandy" userId="21da61a37ef0916f" providerId="LiveId" clId="{B8A7AE3B-2246-4570-8BFF-A13970C56D2D}" dt="2024-11-26T04:34:29.648" v="6582" actId="14100"/>
        <pc:sldMkLst>
          <pc:docMk/>
          <pc:sldMk cId="0" sldId="261"/>
        </pc:sldMkLst>
        <pc:spChg chg="mod">
          <ac:chgData name="Sruthi Puthiyandy" userId="21da61a37ef0916f" providerId="LiveId" clId="{B8A7AE3B-2246-4570-8BFF-A13970C56D2D}" dt="2024-11-26T01:40:09.528" v="3546" actId="14100"/>
          <ac:spMkLst>
            <pc:docMk/>
            <pc:sldMk cId="0" sldId="261"/>
            <ac:spMk id="5" creationId="{7CE2E8F2-4688-D561-4B7B-237CE7B452F7}"/>
          </ac:spMkLst>
        </pc:spChg>
        <pc:picChg chg="add del mod">
          <ac:chgData name="Sruthi Puthiyandy" userId="21da61a37ef0916f" providerId="LiveId" clId="{B8A7AE3B-2246-4570-8BFF-A13970C56D2D}" dt="2024-11-26T04:34:01.012" v="6578" actId="478"/>
          <ac:picMkLst>
            <pc:docMk/>
            <pc:sldMk cId="0" sldId="261"/>
            <ac:picMk id="3" creationId="{5838F973-BCA6-951D-7F85-66D18D982C4D}"/>
          </ac:picMkLst>
        </pc:picChg>
        <pc:picChg chg="add mod">
          <ac:chgData name="Sruthi Puthiyandy" userId="21da61a37ef0916f" providerId="LiveId" clId="{B8A7AE3B-2246-4570-8BFF-A13970C56D2D}" dt="2024-11-26T04:34:29.648" v="6582" actId="14100"/>
          <ac:picMkLst>
            <pc:docMk/>
            <pc:sldMk cId="0" sldId="261"/>
            <ac:picMk id="6" creationId="{BD79E2DA-05C6-5A32-F54D-53783862DEBB}"/>
          </ac:picMkLst>
        </pc:picChg>
        <pc:picChg chg="del">
          <ac:chgData name="Sruthi Puthiyandy" userId="21da61a37ef0916f" providerId="LiveId" clId="{B8A7AE3B-2246-4570-8BFF-A13970C56D2D}" dt="2024-11-26T01:39:51.555" v="3542" actId="478"/>
          <ac:picMkLst>
            <pc:docMk/>
            <pc:sldMk cId="0" sldId="261"/>
            <ac:picMk id="14" creationId="{435360B2-3B78-25D2-D2F7-7325B407728F}"/>
          </ac:picMkLst>
        </pc:picChg>
      </pc:sldChg>
      <pc:sldChg chg="modSp mod">
        <pc:chgData name="Sruthi Puthiyandy" userId="21da61a37ef0916f" providerId="LiveId" clId="{B8A7AE3B-2246-4570-8BFF-A13970C56D2D}" dt="2024-11-26T00:44:47.349" v="2387" actId="2061"/>
        <pc:sldMkLst>
          <pc:docMk/>
          <pc:sldMk cId="0" sldId="262"/>
        </pc:sldMkLst>
        <pc:graphicFrameChg chg="mod modGraphic">
          <ac:chgData name="Sruthi Puthiyandy" userId="21da61a37ef0916f" providerId="LiveId" clId="{B8A7AE3B-2246-4570-8BFF-A13970C56D2D}" dt="2024-11-26T00:44:47.349" v="2387" actId="2061"/>
          <ac:graphicFrameMkLst>
            <pc:docMk/>
            <pc:sldMk cId="0" sldId="262"/>
            <ac:graphicFrameMk id="14" creationId="{46CC0F5F-2738-FCFD-4AC4-A986AA8C7DBA}"/>
          </ac:graphicFrameMkLst>
        </pc:graphicFrameChg>
      </pc:sldChg>
      <pc:sldChg chg="addSp delSp modSp mod ord">
        <pc:chgData name="Sruthi Puthiyandy" userId="21da61a37ef0916f" providerId="LiveId" clId="{B8A7AE3B-2246-4570-8BFF-A13970C56D2D}" dt="2024-11-26T06:31:49.683" v="6613"/>
        <pc:sldMkLst>
          <pc:docMk/>
          <pc:sldMk cId="0" sldId="263"/>
        </pc:sldMkLst>
        <pc:spChg chg="add del">
          <ac:chgData name="Sruthi Puthiyandy" userId="21da61a37ef0916f" providerId="LiveId" clId="{B8A7AE3B-2246-4570-8BFF-A13970C56D2D}" dt="2024-11-25T22:45:20.068" v="486" actId="478"/>
          <ac:spMkLst>
            <pc:docMk/>
            <pc:sldMk cId="0" sldId="263"/>
            <ac:spMk id="8" creationId="{3ADDFEF9-7455-89C0-0FEE-F6EF6B7E908C}"/>
          </ac:spMkLst>
        </pc:spChg>
        <pc:spChg chg="add mod">
          <ac:chgData name="Sruthi Puthiyandy" userId="21da61a37ef0916f" providerId="LiveId" clId="{B8A7AE3B-2246-4570-8BFF-A13970C56D2D}" dt="2024-11-25T23:18:49.480" v="1880" actId="15"/>
          <ac:spMkLst>
            <pc:docMk/>
            <pc:sldMk cId="0" sldId="263"/>
            <ac:spMk id="19" creationId="{7BA81FA0-D0FE-EC64-50C2-47772C3F4F37}"/>
          </ac:spMkLst>
        </pc:spChg>
        <pc:spChg chg="add del mod">
          <ac:chgData name="Sruthi Puthiyandy" userId="21da61a37ef0916f" providerId="LiveId" clId="{B8A7AE3B-2246-4570-8BFF-A13970C56D2D}" dt="2024-11-25T23:11:18.135" v="1781" actId="478"/>
          <ac:spMkLst>
            <pc:docMk/>
            <pc:sldMk cId="0" sldId="263"/>
            <ac:spMk id="20" creationId="{6150886E-A0CF-DB57-6A5E-77C2C0190AF0}"/>
          </ac:spMkLst>
        </pc:spChg>
        <pc:spChg chg="del mod">
          <ac:chgData name="Sruthi Puthiyandy" userId="21da61a37ef0916f" providerId="LiveId" clId="{B8A7AE3B-2246-4570-8BFF-A13970C56D2D}" dt="2024-11-25T23:13:37.382" v="1827"/>
          <ac:spMkLst>
            <pc:docMk/>
            <pc:sldMk cId="0" sldId="263"/>
            <ac:spMk id="23" creationId="{00000000-0000-0000-0000-000000000000}"/>
          </ac:spMkLst>
        </pc:spChg>
        <pc:spChg chg="del mod">
          <ac:chgData name="Sruthi Puthiyandy" userId="21da61a37ef0916f" providerId="LiveId" clId="{B8A7AE3B-2246-4570-8BFF-A13970C56D2D}" dt="2024-11-25T22:43:45.621" v="482"/>
          <ac:spMkLst>
            <pc:docMk/>
            <pc:sldMk cId="0" sldId="263"/>
            <ac:spMk id="24" creationId="{00000000-0000-0000-0000-000000000000}"/>
          </ac:spMkLst>
        </pc:spChg>
        <pc:spChg chg="add">
          <ac:chgData name="Sruthi Puthiyandy" userId="21da61a37ef0916f" providerId="LiveId" clId="{B8A7AE3B-2246-4570-8BFF-A13970C56D2D}" dt="2024-11-25T23:11:02.863" v="1777"/>
          <ac:spMkLst>
            <pc:docMk/>
            <pc:sldMk cId="0" sldId="263"/>
            <ac:spMk id="25" creationId="{750FF0C9-855E-0B8B-0891-CE01D79FCFAF}"/>
          </ac:spMkLst>
        </pc:spChg>
        <pc:spChg chg="del mod">
          <ac:chgData name="Sruthi Puthiyandy" userId="21da61a37ef0916f" providerId="LiveId" clId="{B8A7AE3B-2246-4570-8BFF-A13970C56D2D}" dt="2024-11-25T23:10:40.140" v="1757" actId="478"/>
          <ac:spMkLst>
            <pc:docMk/>
            <pc:sldMk cId="0" sldId="263"/>
            <ac:spMk id="26" creationId="{00000000-0000-0000-0000-000000000000}"/>
          </ac:spMkLst>
        </pc:spChg>
        <pc:spChg chg="del">
          <ac:chgData name="Sruthi Puthiyandy" userId="21da61a37ef0916f" providerId="LiveId" clId="{B8A7AE3B-2246-4570-8BFF-A13970C56D2D}" dt="2024-11-25T22:42:22.527" v="439" actId="478"/>
          <ac:spMkLst>
            <pc:docMk/>
            <pc:sldMk cId="0" sldId="263"/>
            <ac:spMk id="27" creationId="{00000000-0000-0000-0000-000000000000}"/>
          </ac:spMkLst>
        </pc:spChg>
        <pc:spChg chg="del">
          <ac:chgData name="Sruthi Puthiyandy" userId="21da61a37ef0916f" providerId="LiveId" clId="{B8A7AE3B-2246-4570-8BFF-A13970C56D2D}" dt="2024-11-25T22:42:20.117" v="437" actId="478"/>
          <ac:spMkLst>
            <pc:docMk/>
            <pc:sldMk cId="0" sldId="263"/>
            <ac:spMk id="28" creationId="{00000000-0000-0000-0000-000000000000}"/>
          </ac:spMkLst>
        </pc:spChg>
        <pc:spChg chg="del mod">
          <ac:chgData name="Sruthi Puthiyandy" userId="21da61a37ef0916f" providerId="LiveId" clId="{B8A7AE3B-2246-4570-8BFF-A13970C56D2D}" dt="2024-11-25T22:42:17.775" v="435" actId="478"/>
          <ac:spMkLst>
            <pc:docMk/>
            <pc:sldMk cId="0" sldId="263"/>
            <ac:spMk id="29" creationId="{00000000-0000-0000-0000-000000000000}"/>
          </ac:spMkLst>
        </pc:spChg>
        <pc:spChg chg="add mod">
          <ac:chgData name="Sruthi Puthiyandy" userId="21da61a37ef0916f" providerId="LiveId" clId="{B8A7AE3B-2246-4570-8BFF-A13970C56D2D}" dt="2024-11-25T23:18:26.383" v="1878" actId="108"/>
          <ac:spMkLst>
            <pc:docMk/>
            <pc:sldMk cId="0" sldId="263"/>
            <ac:spMk id="34" creationId="{32DD768F-FCC0-78D1-AA89-BF32FB787AD3}"/>
          </ac:spMkLst>
        </pc:spChg>
        <pc:spChg chg="add del mod">
          <ac:chgData name="Sruthi Puthiyandy" userId="21da61a37ef0916f" providerId="LiveId" clId="{B8A7AE3B-2246-4570-8BFF-A13970C56D2D}" dt="2024-11-26T06:30:23.564" v="6611" actId="478"/>
          <ac:spMkLst>
            <pc:docMk/>
            <pc:sldMk cId="0" sldId="263"/>
            <ac:spMk id="35" creationId="{BAA4AC36-4B56-07B8-622D-4F05433DABF0}"/>
          </ac:spMkLst>
        </pc:spChg>
        <pc:grpChg chg="mod ord">
          <ac:chgData name="Sruthi Puthiyandy" userId="21da61a37ef0916f" providerId="LiveId" clId="{B8A7AE3B-2246-4570-8BFF-A13970C56D2D}" dt="2024-11-26T06:29:38.985" v="6604" actId="166"/>
          <ac:grpSpMkLst>
            <pc:docMk/>
            <pc:sldMk cId="0" sldId="263"/>
            <ac:grpSpMk id="2" creationId="{00000000-0000-0000-0000-000000000000}"/>
          </ac:grpSpMkLst>
        </pc:grpChg>
        <pc:grpChg chg="mod">
          <ac:chgData name="Sruthi Puthiyandy" userId="21da61a37ef0916f" providerId="LiveId" clId="{B8A7AE3B-2246-4570-8BFF-A13970C56D2D}" dt="2024-11-25T23:17:09.370" v="1865" actId="1076"/>
          <ac:grpSpMkLst>
            <pc:docMk/>
            <pc:sldMk cId="0" sldId="263"/>
            <ac:grpSpMk id="9" creationId="{00000000-0000-0000-0000-000000000000}"/>
          </ac:grpSpMkLst>
        </pc:grpChg>
        <pc:grpChg chg="del">
          <ac:chgData name="Sruthi Puthiyandy" userId="21da61a37ef0916f" providerId="LiveId" clId="{B8A7AE3B-2246-4570-8BFF-A13970C56D2D}" dt="2024-11-25T22:42:23.367" v="440" actId="478"/>
          <ac:grpSpMkLst>
            <pc:docMk/>
            <pc:sldMk cId="0" sldId="263"/>
            <ac:grpSpMk id="21" creationId="{00000000-0000-0000-0000-000000000000}"/>
          </ac:grpSpMkLst>
        </pc:grpChg>
        <pc:grpChg chg="del">
          <ac:chgData name="Sruthi Puthiyandy" userId="21da61a37ef0916f" providerId="LiveId" clId="{B8A7AE3B-2246-4570-8BFF-A13970C56D2D}" dt="2024-11-25T22:42:20.969" v="438" actId="478"/>
          <ac:grpSpMkLst>
            <pc:docMk/>
            <pc:sldMk cId="0" sldId="263"/>
            <ac:grpSpMk id="30" creationId="{00000000-0000-0000-0000-000000000000}"/>
          </ac:grpSpMkLst>
        </pc:grpChg>
        <pc:grpChg chg="del">
          <ac:chgData name="Sruthi Puthiyandy" userId="21da61a37ef0916f" providerId="LiveId" clId="{B8A7AE3B-2246-4570-8BFF-A13970C56D2D}" dt="2024-11-25T22:42:18.653" v="436" actId="478"/>
          <ac:grpSpMkLst>
            <pc:docMk/>
            <pc:sldMk cId="0" sldId="263"/>
            <ac:grpSpMk id="32" creationId="{00000000-0000-0000-0000-000000000000}"/>
          </ac:grpSpMkLst>
        </pc:grpChg>
      </pc:sldChg>
      <pc:sldChg chg="del">
        <pc:chgData name="Sruthi Puthiyandy" userId="21da61a37ef0916f" providerId="LiveId" clId="{B8A7AE3B-2246-4570-8BFF-A13970C56D2D}" dt="2024-11-25T16:07:47.451" v="385" actId="2696"/>
        <pc:sldMkLst>
          <pc:docMk/>
          <pc:sldMk cId="0" sldId="264"/>
        </pc:sldMkLst>
      </pc:sldChg>
      <pc:sldChg chg="delSp modSp mod">
        <pc:chgData name="Sruthi Puthiyandy" userId="21da61a37ef0916f" providerId="LiveId" clId="{B8A7AE3B-2246-4570-8BFF-A13970C56D2D}" dt="2024-11-26T04:38:31.453" v="6591" actId="20577"/>
        <pc:sldMkLst>
          <pc:docMk/>
          <pc:sldMk cId="0" sldId="269"/>
        </pc:sldMkLst>
        <pc:spChg chg="del">
          <ac:chgData name="Sruthi Puthiyandy" userId="21da61a37ef0916f" providerId="LiveId" clId="{B8A7AE3B-2246-4570-8BFF-A13970C56D2D}" dt="2024-11-25T16:07:59.728" v="386" actId="478"/>
          <ac:spMkLst>
            <pc:docMk/>
            <pc:sldMk cId="0" sldId="269"/>
            <ac:spMk id="10" creationId="{00000000-0000-0000-0000-000000000000}"/>
          </ac:spMkLst>
        </pc:spChg>
        <pc:spChg chg="mod">
          <ac:chgData name="Sruthi Puthiyandy" userId="21da61a37ef0916f" providerId="LiveId" clId="{B8A7AE3B-2246-4570-8BFF-A13970C56D2D}" dt="2024-11-26T04:38:31.453" v="6591" actId="20577"/>
          <ac:spMkLst>
            <pc:docMk/>
            <pc:sldMk cId="0" sldId="269"/>
            <ac:spMk id="12" creationId="{00000000-0000-0000-0000-000000000000}"/>
          </ac:spMkLst>
        </pc:spChg>
      </pc:sldChg>
      <pc:sldChg chg="addSp delSp modSp mod">
        <pc:chgData name="Sruthi Puthiyandy" userId="21da61a37ef0916f" providerId="LiveId" clId="{B8A7AE3B-2246-4570-8BFF-A13970C56D2D}" dt="2024-11-26T06:52:22.424" v="6624" actId="20577"/>
        <pc:sldMkLst>
          <pc:docMk/>
          <pc:sldMk cId="2419035704" sldId="270"/>
        </pc:sldMkLst>
        <pc:spChg chg="del mod">
          <ac:chgData name="Sruthi Puthiyandy" userId="21da61a37ef0916f" providerId="LiveId" clId="{B8A7AE3B-2246-4570-8BFF-A13970C56D2D}" dt="2024-11-26T01:15:13.226" v="3200" actId="478"/>
          <ac:spMkLst>
            <pc:docMk/>
            <pc:sldMk cId="2419035704" sldId="270"/>
            <ac:spMk id="7" creationId="{75269E85-9557-C7B1-2574-3A88A860D562}"/>
          </ac:spMkLst>
        </pc:spChg>
        <pc:spChg chg="mod">
          <ac:chgData name="Sruthi Puthiyandy" userId="21da61a37ef0916f" providerId="LiveId" clId="{B8A7AE3B-2246-4570-8BFF-A13970C56D2D}" dt="2024-11-26T01:31:25.266" v="3366" actId="1076"/>
          <ac:spMkLst>
            <pc:docMk/>
            <pc:sldMk cId="2419035704" sldId="270"/>
            <ac:spMk id="11" creationId="{2705D785-A4BA-8557-0B08-2EC4DDE40BE4}"/>
          </ac:spMkLst>
        </pc:spChg>
        <pc:graphicFrameChg chg="mod modGraphic">
          <ac:chgData name="Sruthi Puthiyandy" userId="21da61a37ef0916f" providerId="LiveId" clId="{B8A7AE3B-2246-4570-8BFF-A13970C56D2D}" dt="2024-11-26T06:52:22.424" v="6624" actId="20577"/>
          <ac:graphicFrameMkLst>
            <pc:docMk/>
            <pc:sldMk cId="2419035704" sldId="270"/>
            <ac:graphicFrameMk id="2" creationId="{4909AF35-AE9D-CD99-FF9A-F8CAC1B479FA}"/>
          </ac:graphicFrameMkLst>
        </pc:graphicFrameChg>
        <pc:graphicFrameChg chg="add del modGraphic">
          <ac:chgData name="Sruthi Puthiyandy" userId="21da61a37ef0916f" providerId="LiveId" clId="{B8A7AE3B-2246-4570-8BFF-A13970C56D2D}" dt="2024-11-26T06:52:14.450" v="6619" actId="27309"/>
          <ac:graphicFrameMkLst>
            <pc:docMk/>
            <pc:sldMk cId="2419035704" sldId="270"/>
            <ac:graphicFrameMk id="4" creationId="{3B2FE01F-1C3E-F319-0492-07A479EF6027}"/>
          </ac:graphicFrameMkLst>
        </pc:graphicFrameChg>
      </pc:sldChg>
      <pc:sldChg chg="modSp mod">
        <pc:chgData name="Sruthi Puthiyandy" userId="21da61a37ef0916f" providerId="LiveId" clId="{B8A7AE3B-2246-4570-8BFF-A13970C56D2D}" dt="2024-11-26T00:44:52.458" v="2388" actId="2061"/>
        <pc:sldMkLst>
          <pc:docMk/>
          <pc:sldMk cId="3686478602" sldId="271"/>
        </pc:sldMkLst>
        <pc:graphicFrameChg chg="mod modGraphic">
          <ac:chgData name="Sruthi Puthiyandy" userId="21da61a37ef0916f" providerId="LiveId" clId="{B8A7AE3B-2246-4570-8BFF-A13970C56D2D}" dt="2024-11-26T00:44:52.458" v="2388" actId="2061"/>
          <ac:graphicFrameMkLst>
            <pc:docMk/>
            <pc:sldMk cId="3686478602" sldId="271"/>
            <ac:graphicFrameMk id="2" creationId="{C9C9C0B0-97CA-494E-A553-87F61E56E6D9}"/>
          </ac:graphicFrameMkLst>
        </pc:graphicFrameChg>
      </pc:sldChg>
      <pc:sldChg chg="modSp mod">
        <pc:chgData name="Sruthi Puthiyandy" userId="21da61a37ef0916f" providerId="LiveId" clId="{B8A7AE3B-2246-4570-8BFF-A13970C56D2D}" dt="2024-11-26T01:44:50.691" v="3587" actId="1076"/>
        <pc:sldMkLst>
          <pc:docMk/>
          <pc:sldMk cId="1073324498" sldId="289"/>
        </pc:sldMkLst>
        <pc:spChg chg="mod">
          <ac:chgData name="Sruthi Puthiyandy" userId="21da61a37ef0916f" providerId="LiveId" clId="{B8A7AE3B-2246-4570-8BFF-A13970C56D2D}" dt="2024-11-26T01:44:50.691" v="3587" actId="1076"/>
          <ac:spMkLst>
            <pc:docMk/>
            <pc:sldMk cId="1073324498" sldId="289"/>
            <ac:spMk id="2" creationId="{C16107C5-E947-7845-B09E-FC3320DBDC57}"/>
          </ac:spMkLst>
        </pc:spChg>
      </pc:sldChg>
      <pc:sldChg chg="modSp mod">
        <pc:chgData name="Sruthi Puthiyandy" userId="21da61a37ef0916f" providerId="LiveId" clId="{B8A7AE3B-2246-4570-8BFF-A13970C56D2D}" dt="2024-11-26T01:44:35.895" v="3584"/>
        <pc:sldMkLst>
          <pc:docMk/>
          <pc:sldMk cId="174314407" sldId="291"/>
        </pc:sldMkLst>
        <pc:spChg chg="mod">
          <ac:chgData name="Sruthi Puthiyandy" userId="21da61a37ef0916f" providerId="LiveId" clId="{B8A7AE3B-2246-4570-8BFF-A13970C56D2D}" dt="2024-11-26T01:44:35.895" v="3584"/>
          <ac:spMkLst>
            <pc:docMk/>
            <pc:sldMk cId="174314407" sldId="291"/>
            <ac:spMk id="2" creationId="{A484570C-E3BD-13BE-3EE4-FBA53A7B1FCD}"/>
          </ac:spMkLst>
        </pc:spChg>
      </pc:sldChg>
      <pc:sldChg chg="modSp mod">
        <pc:chgData name="Sruthi Puthiyandy" userId="21da61a37ef0916f" providerId="LiveId" clId="{B8A7AE3B-2246-4570-8BFF-A13970C56D2D}" dt="2024-11-26T01:44:31.264" v="3583"/>
        <pc:sldMkLst>
          <pc:docMk/>
          <pc:sldMk cId="1524267767" sldId="292"/>
        </pc:sldMkLst>
        <pc:spChg chg="mod">
          <ac:chgData name="Sruthi Puthiyandy" userId="21da61a37ef0916f" providerId="LiveId" clId="{B8A7AE3B-2246-4570-8BFF-A13970C56D2D}" dt="2024-11-26T01:44:31.264" v="3583"/>
          <ac:spMkLst>
            <pc:docMk/>
            <pc:sldMk cId="1524267767" sldId="292"/>
            <ac:spMk id="2" creationId="{2908FA47-EE05-1DE1-FC1C-9C3BE72261FC}"/>
          </ac:spMkLst>
        </pc:spChg>
      </pc:sldChg>
      <pc:sldChg chg="modSp mod">
        <pc:chgData name="Sruthi Puthiyandy" userId="21da61a37ef0916f" providerId="LiveId" clId="{B8A7AE3B-2246-4570-8BFF-A13970C56D2D}" dt="2024-11-26T01:44:41.792" v="3585"/>
        <pc:sldMkLst>
          <pc:docMk/>
          <pc:sldMk cId="2210387384" sldId="293"/>
        </pc:sldMkLst>
        <pc:spChg chg="mod">
          <ac:chgData name="Sruthi Puthiyandy" userId="21da61a37ef0916f" providerId="LiveId" clId="{B8A7AE3B-2246-4570-8BFF-A13970C56D2D}" dt="2024-11-26T01:44:41.792" v="3585"/>
          <ac:spMkLst>
            <pc:docMk/>
            <pc:sldMk cId="2210387384" sldId="293"/>
            <ac:spMk id="2" creationId="{AC99D57E-DCDD-58B5-6544-C39012C0CDEA}"/>
          </ac:spMkLst>
        </pc:spChg>
      </pc:sldChg>
      <pc:sldChg chg="modSp mod">
        <pc:chgData name="Sruthi Puthiyandy" userId="21da61a37ef0916f" providerId="LiveId" clId="{B8A7AE3B-2246-4570-8BFF-A13970C56D2D}" dt="2024-11-26T01:44:04.356" v="3579" actId="20577"/>
        <pc:sldMkLst>
          <pc:docMk/>
          <pc:sldMk cId="130414633" sldId="294"/>
        </pc:sldMkLst>
        <pc:spChg chg="mod">
          <ac:chgData name="Sruthi Puthiyandy" userId="21da61a37ef0916f" providerId="LiveId" clId="{B8A7AE3B-2246-4570-8BFF-A13970C56D2D}" dt="2024-11-26T01:44:04.356" v="3579" actId="20577"/>
          <ac:spMkLst>
            <pc:docMk/>
            <pc:sldMk cId="130414633" sldId="294"/>
            <ac:spMk id="2" creationId="{BA846002-7D4D-6374-697B-57BF9AB96FFA}"/>
          </ac:spMkLst>
        </pc:spChg>
      </pc:sldChg>
      <pc:sldChg chg="modSp mod">
        <pc:chgData name="Sruthi Puthiyandy" userId="21da61a37ef0916f" providerId="LiveId" clId="{B8A7AE3B-2246-4570-8BFF-A13970C56D2D}" dt="2024-11-26T01:44:13.818" v="3580"/>
        <pc:sldMkLst>
          <pc:docMk/>
          <pc:sldMk cId="1482282930" sldId="295"/>
        </pc:sldMkLst>
        <pc:spChg chg="mod">
          <ac:chgData name="Sruthi Puthiyandy" userId="21da61a37ef0916f" providerId="LiveId" clId="{B8A7AE3B-2246-4570-8BFF-A13970C56D2D}" dt="2024-11-26T01:44:13.818" v="3580"/>
          <ac:spMkLst>
            <pc:docMk/>
            <pc:sldMk cId="1482282930" sldId="295"/>
            <ac:spMk id="2" creationId="{97BC21F7-E65E-B97D-EFC8-8DA54B41BBED}"/>
          </ac:spMkLst>
        </pc:spChg>
      </pc:sldChg>
      <pc:sldChg chg="modSp mod">
        <pc:chgData name="Sruthi Puthiyandy" userId="21da61a37ef0916f" providerId="LiveId" clId="{B8A7AE3B-2246-4570-8BFF-A13970C56D2D}" dt="2024-11-26T01:44:19.926" v="3581"/>
        <pc:sldMkLst>
          <pc:docMk/>
          <pc:sldMk cId="494287677" sldId="296"/>
        </pc:sldMkLst>
        <pc:spChg chg="mod">
          <ac:chgData name="Sruthi Puthiyandy" userId="21da61a37ef0916f" providerId="LiveId" clId="{B8A7AE3B-2246-4570-8BFF-A13970C56D2D}" dt="2024-11-26T01:44:19.926" v="3581"/>
          <ac:spMkLst>
            <pc:docMk/>
            <pc:sldMk cId="494287677" sldId="296"/>
            <ac:spMk id="2" creationId="{05B99E73-18DE-585E-24B4-3EA942D5B7CB}"/>
          </ac:spMkLst>
        </pc:spChg>
      </pc:sldChg>
      <pc:sldChg chg="modSp mod">
        <pc:chgData name="Sruthi Puthiyandy" userId="21da61a37ef0916f" providerId="LiveId" clId="{B8A7AE3B-2246-4570-8BFF-A13970C56D2D}" dt="2024-11-26T01:44:25.713" v="3582"/>
        <pc:sldMkLst>
          <pc:docMk/>
          <pc:sldMk cId="2227537112" sldId="297"/>
        </pc:sldMkLst>
        <pc:spChg chg="mod">
          <ac:chgData name="Sruthi Puthiyandy" userId="21da61a37ef0916f" providerId="LiveId" clId="{B8A7AE3B-2246-4570-8BFF-A13970C56D2D}" dt="2024-11-26T01:44:25.713" v="3582"/>
          <ac:spMkLst>
            <pc:docMk/>
            <pc:sldMk cId="2227537112" sldId="297"/>
            <ac:spMk id="2" creationId="{4045D371-9875-C4DF-2A4C-31231E326DC1}"/>
          </ac:spMkLst>
        </pc:spChg>
      </pc:sldChg>
      <pc:sldChg chg="modSp mod">
        <pc:chgData name="Sruthi Puthiyandy" userId="21da61a37ef0916f" providerId="LiveId" clId="{B8A7AE3B-2246-4570-8BFF-A13970C56D2D}" dt="2024-11-26T01:45:13.079" v="3591"/>
        <pc:sldMkLst>
          <pc:docMk/>
          <pc:sldMk cId="2123428161" sldId="299"/>
        </pc:sldMkLst>
        <pc:spChg chg="mod">
          <ac:chgData name="Sruthi Puthiyandy" userId="21da61a37ef0916f" providerId="LiveId" clId="{B8A7AE3B-2246-4570-8BFF-A13970C56D2D}" dt="2024-11-26T01:45:13.079" v="3591"/>
          <ac:spMkLst>
            <pc:docMk/>
            <pc:sldMk cId="2123428161" sldId="299"/>
            <ac:spMk id="2" creationId="{58FF1E55-2435-43E4-8C94-2387D7669F4A}"/>
          </ac:spMkLst>
        </pc:spChg>
      </pc:sldChg>
      <pc:sldChg chg="modSp mod">
        <pc:chgData name="Sruthi Puthiyandy" userId="21da61a37ef0916f" providerId="LiveId" clId="{B8A7AE3B-2246-4570-8BFF-A13970C56D2D}" dt="2024-11-26T01:45:17.399" v="3592"/>
        <pc:sldMkLst>
          <pc:docMk/>
          <pc:sldMk cId="1263998596" sldId="300"/>
        </pc:sldMkLst>
        <pc:spChg chg="mod">
          <ac:chgData name="Sruthi Puthiyandy" userId="21da61a37ef0916f" providerId="LiveId" clId="{B8A7AE3B-2246-4570-8BFF-A13970C56D2D}" dt="2024-11-26T01:45:17.399" v="3592"/>
          <ac:spMkLst>
            <pc:docMk/>
            <pc:sldMk cId="1263998596" sldId="300"/>
            <ac:spMk id="2" creationId="{B953D6F4-77F3-94A1-2D55-CAA33D277CCE}"/>
          </ac:spMkLst>
        </pc:spChg>
      </pc:sldChg>
      <pc:sldChg chg="modSp mod">
        <pc:chgData name="Sruthi Puthiyandy" userId="21da61a37ef0916f" providerId="LiveId" clId="{B8A7AE3B-2246-4570-8BFF-A13970C56D2D}" dt="2024-11-26T01:45:22.526" v="3593"/>
        <pc:sldMkLst>
          <pc:docMk/>
          <pc:sldMk cId="3578653871" sldId="301"/>
        </pc:sldMkLst>
        <pc:spChg chg="mod">
          <ac:chgData name="Sruthi Puthiyandy" userId="21da61a37ef0916f" providerId="LiveId" clId="{B8A7AE3B-2246-4570-8BFF-A13970C56D2D}" dt="2024-11-26T01:45:22.526" v="3593"/>
          <ac:spMkLst>
            <pc:docMk/>
            <pc:sldMk cId="3578653871" sldId="301"/>
            <ac:spMk id="2" creationId="{687A0E00-291F-40E8-5D52-93789E833723}"/>
          </ac:spMkLst>
        </pc:spChg>
      </pc:sldChg>
      <pc:sldChg chg="modSp mod">
        <pc:chgData name="Sruthi Puthiyandy" userId="21da61a37ef0916f" providerId="LiveId" clId="{B8A7AE3B-2246-4570-8BFF-A13970C56D2D}" dt="2024-11-26T01:45:08.344" v="3590"/>
        <pc:sldMkLst>
          <pc:docMk/>
          <pc:sldMk cId="654076460" sldId="302"/>
        </pc:sldMkLst>
        <pc:spChg chg="mod">
          <ac:chgData name="Sruthi Puthiyandy" userId="21da61a37ef0916f" providerId="LiveId" clId="{B8A7AE3B-2246-4570-8BFF-A13970C56D2D}" dt="2024-11-26T01:45:08.344" v="3590"/>
          <ac:spMkLst>
            <pc:docMk/>
            <pc:sldMk cId="654076460" sldId="302"/>
            <ac:spMk id="2" creationId="{972B8E61-3CB8-CBCF-C61F-D72E4438B358}"/>
          </ac:spMkLst>
        </pc:spChg>
      </pc:sldChg>
      <pc:sldChg chg="modSp mod">
        <pc:chgData name="Sruthi Puthiyandy" userId="21da61a37ef0916f" providerId="LiveId" clId="{B8A7AE3B-2246-4570-8BFF-A13970C56D2D}" dt="2024-11-26T02:42:22.078" v="5029" actId="20577"/>
        <pc:sldMkLst>
          <pc:docMk/>
          <pc:sldMk cId="712332366" sldId="312"/>
        </pc:sldMkLst>
        <pc:spChg chg="mod">
          <ac:chgData name="Sruthi Puthiyandy" userId="21da61a37ef0916f" providerId="LiveId" clId="{B8A7AE3B-2246-4570-8BFF-A13970C56D2D}" dt="2024-11-26T02:42:22.078" v="5029" actId="20577"/>
          <ac:spMkLst>
            <pc:docMk/>
            <pc:sldMk cId="712332366" sldId="312"/>
            <ac:spMk id="8" creationId="{534955A5-EA2E-1C55-B82B-A07091C72B21}"/>
          </ac:spMkLst>
        </pc:spChg>
      </pc:sldChg>
      <pc:sldChg chg="modSp mod">
        <pc:chgData name="Sruthi Puthiyandy" userId="21da61a37ef0916f" providerId="LiveId" clId="{B8A7AE3B-2246-4570-8BFF-A13970C56D2D}" dt="2024-11-26T02:41:58.207" v="5020" actId="20577"/>
        <pc:sldMkLst>
          <pc:docMk/>
          <pc:sldMk cId="340256634" sldId="313"/>
        </pc:sldMkLst>
        <pc:spChg chg="mod">
          <ac:chgData name="Sruthi Puthiyandy" userId="21da61a37ef0916f" providerId="LiveId" clId="{B8A7AE3B-2246-4570-8BFF-A13970C56D2D}" dt="2024-11-26T02:41:58.207" v="5020" actId="20577"/>
          <ac:spMkLst>
            <pc:docMk/>
            <pc:sldMk cId="340256634" sldId="313"/>
            <ac:spMk id="3" creationId="{66433C26-8456-25D1-1275-D50BDF75033F}"/>
          </ac:spMkLst>
        </pc:spChg>
      </pc:sldChg>
      <pc:sldChg chg="addSp modSp mod">
        <pc:chgData name="Sruthi Puthiyandy" userId="21da61a37ef0916f" providerId="LiveId" clId="{B8A7AE3B-2246-4570-8BFF-A13970C56D2D}" dt="2024-11-26T03:07:04.168" v="5105" actId="14100"/>
        <pc:sldMkLst>
          <pc:docMk/>
          <pc:sldMk cId="2864912371" sldId="314"/>
        </pc:sldMkLst>
        <pc:spChg chg="mod">
          <ac:chgData name="Sruthi Puthiyandy" userId="21da61a37ef0916f" providerId="LiveId" clId="{B8A7AE3B-2246-4570-8BFF-A13970C56D2D}" dt="2024-11-26T03:05:22.787" v="5078" actId="20577"/>
          <ac:spMkLst>
            <pc:docMk/>
            <pc:sldMk cId="2864912371" sldId="314"/>
            <ac:spMk id="4" creationId="{919E55BA-B3FC-2764-FAE1-19458511E193}"/>
          </ac:spMkLst>
        </pc:spChg>
        <pc:spChg chg="add mod">
          <ac:chgData name="Sruthi Puthiyandy" userId="21da61a37ef0916f" providerId="LiveId" clId="{B8A7AE3B-2246-4570-8BFF-A13970C56D2D}" dt="2024-11-26T03:06:02.204" v="5099" actId="20577"/>
          <ac:spMkLst>
            <pc:docMk/>
            <pc:sldMk cId="2864912371" sldId="314"/>
            <ac:spMk id="6" creationId="{221BCF1B-08FC-80C3-E357-C2AD7385A7F9}"/>
          </ac:spMkLst>
        </pc:spChg>
        <pc:grpChg chg="mod">
          <ac:chgData name="Sruthi Puthiyandy" userId="21da61a37ef0916f" providerId="LiveId" clId="{B8A7AE3B-2246-4570-8BFF-A13970C56D2D}" dt="2024-11-26T02:53:28.773" v="5037" actId="1076"/>
          <ac:grpSpMkLst>
            <pc:docMk/>
            <pc:sldMk cId="2864912371" sldId="314"/>
            <ac:grpSpMk id="20" creationId="{1C5213D5-3658-1815-E39C-39DDF2020EB2}"/>
          </ac:grpSpMkLst>
        </pc:grpChg>
        <pc:picChg chg="add mod">
          <ac:chgData name="Sruthi Puthiyandy" userId="21da61a37ef0916f" providerId="LiveId" clId="{B8A7AE3B-2246-4570-8BFF-A13970C56D2D}" dt="2024-11-26T03:07:04.168" v="5105" actId="14100"/>
          <ac:picMkLst>
            <pc:docMk/>
            <pc:sldMk cId="2864912371" sldId="314"/>
            <ac:picMk id="9" creationId="{A59C358E-D820-36C0-EA3D-863F6B36EBE1}"/>
          </ac:picMkLst>
        </pc:picChg>
      </pc:sldChg>
      <pc:sldChg chg="addSp delSp modSp mod">
        <pc:chgData name="Sruthi Puthiyandy" userId="21da61a37ef0916f" providerId="LiveId" clId="{B8A7AE3B-2246-4570-8BFF-A13970C56D2D}" dt="2024-11-26T03:50:23.373" v="5796" actId="20577"/>
        <pc:sldMkLst>
          <pc:docMk/>
          <pc:sldMk cId="394299439" sldId="319"/>
        </pc:sldMkLst>
        <pc:spChg chg="add mod">
          <ac:chgData name="Sruthi Puthiyandy" userId="21da61a37ef0916f" providerId="LiveId" clId="{B8A7AE3B-2246-4570-8BFF-A13970C56D2D}" dt="2024-11-26T03:49:06.356" v="5722" actId="1076"/>
          <ac:spMkLst>
            <pc:docMk/>
            <pc:sldMk cId="394299439" sldId="319"/>
            <ac:spMk id="3" creationId="{3AAF7782-54A9-864D-584D-6E1EF0943FDA}"/>
          </ac:spMkLst>
        </pc:spChg>
        <pc:spChg chg="mod">
          <ac:chgData name="Sruthi Puthiyandy" userId="21da61a37ef0916f" providerId="LiveId" clId="{B8A7AE3B-2246-4570-8BFF-A13970C56D2D}" dt="2024-11-26T03:50:23.373" v="5796" actId="20577"/>
          <ac:spMkLst>
            <pc:docMk/>
            <pc:sldMk cId="394299439" sldId="319"/>
            <ac:spMk id="5" creationId="{AC89DA8F-061F-0248-FCF3-8193B2F0410D}"/>
          </ac:spMkLst>
        </pc:spChg>
        <pc:spChg chg="mod">
          <ac:chgData name="Sruthi Puthiyandy" userId="21da61a37ef0916f" providerId="LiveId" clId="{B8A7AE3B-2246-4570-8BFF-A13970C56D2D}" dt="2024-11-26T03:49:41.508" v="5733" actId="1076"/>
          <ac:spMkLst>
            <pc:docMk/>
            <pc:sldMk cId="394299439" sldId="319"/>
            <ac:spMk id="9" creationId="{A3319D0C-0593-E40C-714C-223373563EE5}"/>
          </ac:spMkLst>
        </pc:spChg>
        <pc:picChg chg="add mod">
          <ac:chgData name="Sruthi Puthiyandy" userId="21da61a37ef0916f" providerId="LiveId" clId="{B8A7AE3B-2246-4570-8BFF-A13970C56D2D}" dt="2024-11-26T03:49:45.982" v="5735" actId="14100"/>
          <ac:picMkLst>
            <pc:docMk/>
            <pc:sldMk cId="394299439" sldId="319"/>
            <ac:picMk id="10" creationId="{52CCB6CD-49F7-7AD9-33B3-997FE3F68E89}"/>
          </ac:picMkLst>
        </pc:picChg>
        <pc:picChg chg="add del">
          <ac:chgData name="Sruthi Puthiyandy" userId="21da61a37ef0916f" providerId="LiveId" clId="{B8A7AE3B-2246-4570-8BFF-A13970C56D2D}" dt="2024-11-26T03:46:56.465" v="5407" actId="22"/>
          <ac:picMkLst>
            <pc:docMk/>
            <pc:sldMk cId="394299439" sldId="319"/>
            <ac:picMk id="12" creationId="{5BE731BD-B186-BB28-BC13-4725836C9407}"/>
          </ac:picMkLst>
        </pc:picChg>
      </pc:sldChg>
      <pc:sldChg chg="addSp delSp modSp mod">
        <pc:chgData name="Sruthi Puthiyandy" userId="21da61a37ef0916f" providerId="LiveId" clId="{B8A7AE3B-2246-4570-8BFF-A13970C56D2D}" dt="2024-11-26T04:28:28.216" v="6550" actId="20577"/>
        <pc:sldMkLst>
          <pc:docMk/>
          <pc:sldMk cId="1281094337" sldId="320"/>
        </pc:sldMkLst>
        <pc:spChg chg="add del mod">
          <ac:chgData name="Sruthi Puthiyandy" userId="21da61a37ef0916f" providerId="LiveId" clId="{B8A7AE3B-2246-4570-8BFF-A13970C56D2D}" dt="2024-11-26T04:11:51.899" v="5799"/>
          <ac:spMkLst>
            <pc:docMk/>
            <pc:sldMk cId="1281094337" sldId="320"/>
            <ac:spMk id="3" creationId="{34069007-8E5C-8B7A-9BFA-C5F923E88727}"/>
          </ac:spMkLst>
        </pc:spChg>
        <pc:spChg chg="mod">
          <ac:chgData name="Sruthi Puthiyandy" userId="21da61a37ef0916f" providerId="LiveId" clId="{B8A7AE3B-2246-4570-8BFF-A13970C56D2D}" dt="2024-11-26T04:28:28.216" v="6550" actId="20577"/>
          <ac:spMkLst>
            <pc:docMk/>
            <pc:sldMk cId="1281094337" sldId="320"/>
            <ac:spMk id="5" creationId="{637BDA69-85FF-3D5C-817A-4F277BB2A06F}"/>
          </ac:spMkLst>
        </pc:spChg>
        <pc:spChg chg="add mod">
          <ac:chgData name="Sruthi Puthiyandy" userId="21da61a37ef0916f" providerId="LiveId" clId="{B8A7AE3B-2246-4570-8BFF-A13970C56D2D}" dt="2024-11-26T04:25:07.642" v="6400" actId="255"/>
          <ac:spMkLst>
            <pc:docMk/>
            <pc:sldMk cId="1281094337" sldId="320"/>
            <ac:spMk id="7" creationId="{54F0E7D3-643B-E7C8-63C5-3C75796AE146}"/>
          </ac:spMkLst>
        </pc:spChg>
        <pc:spChg chg="mod">
          <ac:chgData name="Sruthi Puthiyandy" userId="21da61a37ef0916f" providerId="LiveId" clId="{B8A7AE3B-2246-4570-8BFF-A13970C56D2D}" dt="2024-11-26T04:22:19.142" v="6369" actId="1076"/>
          <ac:spMkLst>
            <pc:docMk/>
            <pc:sldMk cId="1281094337" sldId="320"/>
            <ac:spMk id="9" creationId="{8CBF99E8-87B7-B8AD-1C50-FA862AC18606}"/>
          </ac:spMkLst>
        </pc:spChg>
        <pc:picChg chg="add del mod ord">
          <ac:chgData name="Sruthi Puthiyandy" userId="21da61a37ef0916f" providerId="LiveId" clId="{B8A7AE3B-2246-4570-8BFF-A13970C56D2D}" dt="2024-11-26T04:25:51.358" v="6407" actId="478"/>
          <ac:picMkLst>
            <pc:docMk/>
            <pc:sldMk cId="1281094337" sldId="320"/>
            <ac:picMk id="11" creationId="{B8E49E28-3E93-AB20-6C49-CD255CCCF0A6}"/>
          </ac:picMkLst>
        </pc:picChg>
        <pc:picChg chg="add mod ord">
          <ac:chgData name="Sruthi Puthiyandy" userId="21da61a37ef0916f" providerId="LiveId" clId="{B8A7AE3B-2246-4570-8BFF-A13970C56D2D}" dt="2024-11-26T04:26:33.857" v="6414" actId="167"/>
          <ac:picMkLst>
            <pc:docMk/>
            <pc:sldMk cId="1281094337" sldId="320"/>
            <ac:picMk id="13" creationId="{F88F9F64-6267-44A0-0379-A112D1CA413A}"/>
          </ac:picMkLst>
        </pc:picChg>
      </pc:sldChg>
      <pc:sldChg chg="modSp add del mod">
        <pc:chgData name="Sruthi Puthiyandy" userId="21da61a37ef0916f" providerId="LiveId" clId="{B8A7AE3B-2246-4570-8BFF-A13970C56D2D}" dt="2024-11-26T02:20:23.538" v="4973" actId="20577"/>
        <pc:sldMkLst>
          <pc:docMk/>
          <pc:sldMk cId="2725614788" sldId="321"/>
        </pc:sldMkLst>
        <pc:spChg chg="mod">
          <ac:chgData name="Sruthi Puthiyandy" userId="21da61a37ef0916f" providerId="LiveId" clId="{B8A7AE3B-2246-4570-8BFF-A13970C56D2D}" dt="2024-11-26T02:13:55.167" v="4515" actId="255"/>
          <ac:spMkLst>
            <pc:docMk/>
            <pc:sldMk cId="2725614788" sldId="321"/>
            <ac:spMk id="2" creationId="{C260EB60-34CF-561B-0845-70AFCF3DC3F6}"/>
          </ac:spMkLst>
        </pc:spChg>
        <pc:spChg chg="mod">
          <ac:chgData name="Sruthi Puthiyandy" userId="21da61a37ef0916f" providerId="LiveId" clId="{B8A7AE3B-2246-4570-8BFF-A13970C56D2D}" dt="2024-11-26T02:14:56.892" v="4611" actId="14100"/>
          <ac:spMkLst>
            <pc:docMk/>
            <pc:sldMk cId="2725614788" sldId="321"/>
            <ac:spMk id="5" creationId="{BCEDE578-176C-0AA4-F1E0-E56AC3FB0D07}"/>
          </ac:spMkLst>
        </pc:spChg>
        <pc:spChg chg="mod">
          <ac:chgData name="Sruthi Puthiyandy" userId="21da61a37ef0916f" providerId="LiveId" clId="{B8A7AE3B-2246-4570-8BFF-A13970C56D2D}" dt="2024-11-26T02:16:16.014" v="4628" actId="20577"/>
          <ac:spMkLst>
            <pc:docMk/>
            <pc:sldMk cId="2725614788" sldId="321"/>
            <ac:spMk id="6" creationId="{AEE32E48-FD79-4328-E7DA-C53CEF910F72}"/>
          </ac:spMkLst>
        </pc:spChg>
        <pc:spChg chg="mod">
          <ac:chgData name="Sruthi Puthiyandy" userId="21da61a37ef0916f" providerId="LiveId" clId="{B8A7AE3B-2246-4570-8BFF-A13970C56D2D}" dt="2024-11-26T02:16:58.495" v="4629" actId="108"/>
          <ac:spMkLst>
            <pc:docMk/>
            <pc:sldMk cId="2725614788" sldId="321"/>
            <ac:spMk id="9" creationId="{62478FC9-04F9-BC65-11F6-8F3F22ABD7B2}"/>
          </ac:spMkLst>
        </pc:spChg>
        <pc:spChg chg="mod">
          <ac:chgData name="Sruthi Puthiyandy" userId="21da61a37ef0916f" providerId="LiveId" clId="{B8A7AE3B-2246-4570-8BFF-A13970C56D2D}" dt="2024-11-26T02:15:23.983" v="4613" actId="255"/>
          <ac:spMkLst>
            <pc:docMk/>
            <pc:sldMk cId="2725614788" sldId="321"/>
            <ac:spMk id="10" creationId="{6CDABA90-930C-F5E8-462A-749CCA75A6FA}"/>
          </ac:spMkLst>
        </pc:spChg>
        <pc:spChg chg="mod">
          <ac:chgData name="Sruthi Puthiyandy" userId="21da61a37ef0916f" providerId="LiveId" clId="{B8A7AE3B-2246-4570-8BFF-A13970C56D2D}" dt="2024-11-26T02:13:55.167" v="4515" actId="255"/>
          <ac:spMkLst>
            <pc:docMk/>
            <pc:sldMk cId="2725614788" sldId="321"/>
            <ac:spMk id="13" creationId="{C85A85EE-7CEA-B45D-2FE9-4C216BED6707}"/>
          </ac:spMkLst>
        </pc:spChg>
        <pc:spChg chg="mod">
          <ac:chgData name="Sruthi Puthiyandy" userId="21da61a37ef0916f" providerId="LiveId" clId="{B8A7AE3B-2246-4570-8BFF-A13970C56D2D}" dt="2024-11-26T02:15:57.190" v="4620" actId="255"/>
          <ac:spMkLst>
            <pc:docMk/>
            <pc:sldMk cId="2725614788" sldId="321"/>
            <ac:spMk id="14" creationId="{7663CB77-A3C0-8560-BD17-470A1C9EE352}"/>
          </ac:spMkLst>
        </pc:spChg>
        <pc:spChg chg="mod">
          <ac:chgData name="Sruthi Puthiyandy" userId="21da61a37ef0916f" providerId="LiveId" clId="{B8A7AE3B-2246-4570-8BFF-A13970C56D2D}" dt="2024-11-26T02:13:55.167" v="4515" actId="255"/>
          <ac:spMkLst>
            <pc:docMk/>
            <pc:sldMk cId="2725614788" sldId="321"/>
            <ac:spMk id="17" creationId="{E82F9BEA-2432-6613-D476-611E3A4EF373}"/>
          </ac:spMkLst>
        </pc:spChg>
        <pc:spChg chg="mod">
          <ac:chgData name="Sruthi Puthiyandy" userId="21da61a37ef0916f" providerId="LiveId" clId="{B8A7AE3B-2246-4570-8BFF-A13970C56D2D}" dt="2024-11-26T02:15:33.508" v="4615" actId="14100"/>
          <ac:spMkLst>
            <pc:docMk/>
            <pc:sldMk cId="2725614788" sldId="321"/>
            <ac:spMk id="18" creationId="{B4F69690-2EF4-EA45-696F-764DD7AA0D6F}"/>
          </ac:spMkLst>
        </pc:spChg>
        <pc:spChg chg="mod">
          <ac:chgData name="Sruthi Puthiyandy" userId="21da61a37ef0916f" providerId="LiveId" clId="{B8A7AE3B-2246-4570-8BFF-A13970C56D2D}" dt="2024-11-26T02:20:23.538" v="4973" actId="20577"/>
          <ac:spMkLst>
            <pc:docMk/>
            <pc:sldMk cId="2725614788" sldId="321"/>
            <ac:spMk id="21" creationId="{98C6A7AF-12AE-05BF-45FA-F06CA74DBCE2}"/>
          </ac:spMkLst>
        </pc:spChg>
        <pc:spChg chg="mod">
          <ac:chgData name="Sruthi Puthiyandy" userId="21da61a37ef0916f" providerId="LiveId" clId="{B8A7AE3B-2246-4570-8BFF-A13970C56D2D}" dt="2024-11-26T02:19:31.005" v="4825" actId="20577"/>
          <ac:spMkLst>
            <pc:docMk/>
            <pc:sldMk cId="2725614788" sldId="321"/>
            <ac:spMk id="22" creationId="{6E00872A-8636-0C42-34E0-8863358BD1FF}"/>
          </ac:spMkLst>
        </pc:spChg>
        <pc:spChg chg="mod">
          <ac:chgData name="Sruthi Puthiyandy" userId="21da61a37ef0916f" providerId="LiveId" clId="{B8A7AE3B-2246-4570-8BFF-A13970C56D2D}" dt="2024-11-26T02:15:02.792" v="4612" actId="313"/>
          <ac:spMkLst>
            <pc:docMk/>
            <pc:sldMk cId="2725614788" sldId="321"/>
            <ac:spMk id="25" creationId="{7DFFEDDC-4F4E-A0D2-FC57-B68613965BB2}"/>
          </ac:spMkLst>
        </pc:spChg>
        <pc:spChg chg="mod">
          <ac:chgData name="Sruthi Puthiyandy" userId="21da61a37ef0916f" providerId="LiveId" clId="{B8A7AE3B-2246-4570-8BFF-A13970C56D2D}" dt="2024-11-26T02:15:42.837" v="4617" actId="14100"/>
          <ac:spMkLst>
            <pc:docMk/>
            <pc:sldMk cId="2725614788" sldId="321"/>
            <ac:spMk id="26" creationId="{4A635832-6D08-E982-7CE8-A052F06460AE}"/>
          </ac:spMkLst>
        </pc:spChg>
        <pc:spChg chg="mod">
          <ac:chgData name="Sruthi Puthiyandy" userId="21da61a37ef0916f" providerId="LiveId" clId="{B8A7AE3B-2246-4570-8BFF-A13970C56D2D}" dt="2024-11-26T02:01:43.007" v="4116" actId="1076"/>
          <ac:spMkLst>
            <pc:docMk/>
            <pc:sldMk cId="2725614788" sldId="321"/>
            <ac:spMk id="27" creationId="{3E721484-C627-293C-DD0A-FB418C87463A}"/>
          </ac:spMkLst>
        </pc:spChg>
        <pc:grpChg chg="mod">
          <ac:chgData name="Sruthi Puthiyandy" userId="21da61a37ef0916f" providerId="LiveId" clId="{B8A7AE3B-2246-4570-8BFF-A13970C56D2D}" dt="2024-11-26T01:58:54.360" v="3937" actId="1038"/>
          <ac:grpSpMkLst>
            <pc:docMk/>
            <pc:sldMk cId="2725614788" sldId="321"/>
            <ac:grpSpMk id="3" creationId="{3B2AB128-F36A-0FA4-CACB-02053056D6AE}"/>
          </ac:grpSpMkLst>
        </pc:grpChg>
        <pc:grpChg chg="mod">
          <ac:chgData name="Sruthi Puthiyandy" userId="21da61a37ef0916f" providerId="LiveId" clId="{B8A7AE3B-2246-4570-8BFF-A13970C56D2D}" dt="2024-11-26T01:58:56.150" v="3942" actId="1037"/>
          <ac:grpSpMkLst>
            <pc:docMk/>
            <pc:sldMk cId="2725614788" sldId="321"/>
            <ac:grpSpMk id="7" creationId="{A764278E-F044-545A-E8A7-929202E131C0}"/>
          </ac:grpSpMkLst>
        </pc:grpChg>
        <pc:grpChg chg="mod">
          <ac:chgData name="Sruthi Puthiyandy" userId="21da61a37ef0916f" providerId="LiveId" clId="{B8A7AE3B-2246-4570-8BFF-A13970C56D2D}" dt="2024-11-26T01:58:54.360" v="3937" actId="1038"/>
          <ac:grpSpMkLst>
            <pc:docMk/>
            <pc:sldMk cId="2725614788" sldId="321"/>
            <ac:grpSpMk id="11" creationId="{98AE5013-FDF1-3C95-978B-73B795DA8A3E}"/>
          </ac:grpSpMkLst>
        </pc:grpChg>
        <pc:grpChg chg="mod">
          <ac:chgData name="Sruthi Puthiyandy" userId="21da61a37ef0916f" providerId="LiveId" clId="{B8A7AE3B-2246-4570-8BFF-A13970C56D2D}" dt="2024-11-26T01:58:56.150" v="3942" actId="1037"/>
          <ac:grpSpMkLst>
            <pc:docMk/>
            <pc:sldMk cId="2725614788" sldId="321"/>
            <ac:grpSpMk id="15" creationId="{33C2278A-0747-15B6-B86B-399F552416D4}"/>
          </ac:grpSpMkLst>
        </pc:grpChg>
        <pc:grpChg chg="mod">
          <ac:chgData name="Sruthi Puthiyandy" userId="21da61a37ef0916f" providerId="LiveId" clId="{B8A7AE3B-2246-4570-8BFF-A13970C56D2D}" dt="2024-11-26T01:58:54.360" v="3937" actId="1038"/>
          <ac:grpSpMkLst>
            <pc:docMk/>
            <pc:sldMk cId="2725614788" sldId="321"/>
            <ac:grpSpMk id="19" creationId="{07A6D0D2-13AC-3BDA-EC96-C63863867A5A}"/>
          </ac:grpSpMkLst>
        </pc:grpChg>
        <pc:grpChg chg="mod">
          <ac:chgData name="Sruthi Puthiyandy" userId="21da61a37ef0916f" providerId="LiveId" clId="{B8A7AE3B-2246-4570-8BFF-A13970C56D2D}" dt="2024-11-26T01:58:56.150" v="3942" actId="1037"/>
          <ac:grpSpMkLst>
            <pc:docMk/>
            <pc:sldMk cId="2725614788" sldId="321"/>
            <ac:grpSpMk id="23" creationId="{69414D5D-6A18-4C92-FAA0-B364E4738E45}"/>
          </ac:grpSpMkLst>
        </pc:grpChg>
      </pc:sldChg>
      <pc:sldChg chg="addSp modSp mod">
        <pc:chgData name="Sruthi Puthiyandy" userId="21da61a37ef0916f" providerId="LiveId" clId="{B8A7AE3B-2246-4570-8BFF-A13970C56D2D}" dt="2024-11-26T02:41:44.811" v="5015" actId="20577"/>
        <pc:sldMkLst>
          <pc:docMk/>
          <pc:sldMk cId="1103339605" sldId="322"/>
        </pc:sldMkLst>
        <pc:spChg chg="mod">
          <ac:chgData name="Sruthi Puthiyandy" userId="21da61a37ef0916f" providerId="LiveId" clId="{B8A7AE3B-2246-4570-8BFF-A13970C56D2D}" dt="2024-11-26T02:29:05.036" v="4993" actId="11"/>
          <ac:spMkLst>
            <pc:docMk/>
            <pc:sldMk cId="1103339605" sldId="322"/>
            <ac:spMk id="4" creationId="{CBE1DFA9-8E7D-E219-D59C-2D084DBF4933}"/>
          </ac:spMkLst>
        </pc:spChg>
        <pc:spChg chg="add mod">
          <ac:chgData name="Sruthi Puthiyandy" userId="21da61a37ef0916f" providerId="LiveId" clId="{B8A7AE3B-2246-4570-8BFF-A13970C56D2D}" dt="2024-11-26T02:41:44.811" v="5015" actId="20577"/>
          <ac:spMkLst>
            <pc:docMk/>
            <pc:sldMk cId="1103339605" sldId="322"/>
            <ac:spMk id="5" creationId="{94A9EF5C-9ACD-989F-B0B1-7E9830005F1E}"/>
          </ac:spMkLst>
        </pc:spChg>
        <pc:grpChg chg="mod">
          <ac:chgData name="Sruthi Puthiyandy" userId="21da61a37ef0916f" providerId="LiveId" clId="{B8A7AE3B-2246-4570-8BFF-A13970C56D2D}" dt="2024-11-26T02:28:03.553" v="4987" actId="14100"/>
          <ac:grpSpMkLst>
            <pc:docMk/>
            <pc:sldMk cId="1103339605" sldId="322"/>
            <ac:grpSpMk id="20" creationId="{72065B0F-7E18-12F5-FA35-F5D4FF33881B}"/>
          </ac:grpSpMkLst>
        </pc:grpChg>
        <pc:picChg chg="add mod">
          <ac:chgData name="Sruthi Puthiyandy" userId="21da61a37ef0916f" providerId="LiveId" clId="{B8A7AE3B-2246-4570-8BFF-A13970C56D2D}" dt="2024-11-26T02:28:40.519" v="4992" actId="14100"/>
          <ac:picMkLst>
            <pc:docMk/>
            <pc:sldMk cId="1103339605" sldId="322"/>
            <ac:picMk id="8" creationId="{8D88FF49-AD5F-38D3-A67A-9562D48F7212}"/>
          </ac:picMkLst>
        </pc:picChg>
      </pc:sldChg>
      <pc:sldChg chg="addSp modSp mod">
        <pc:chgData name="Sruthi Puthiyandy" userId="21da61a37ef0916f" providerId="LiveId" clId="{B8A7AE3B-2246-4570-8BFF-A13970C56D2D}" dt="2024-11-26T05:48:51.049" v="6602" actId="14100"/>
        <pc:sldMkLst>
          <pc:docMk/>
          <pc:sldMk cId="2258000617" sldId="323"/>
        </pc:sldMkLst>
        <pc:spChg chg="mod">
          <ac:chgData name="Sruthi Puthiyandy" userId="21da61a37ef0916f" providerId="LiveId" clId="{B8A7AE3B-2246-4570-8BFF-A13970C56D2D}" dt="2024-11-26T02:43:12.414" v="5036" actId="20577"/>
          <ac:spMkLst>
            <pc:docMk/>
            <pc:sldMk cId="2258000617" sldId="323"/>
            <ac:spMk id="4" creationId="{56E2E27E-F94E-A241-66B7-EB9A1CDDF5B4}"/>
          </ac:spMkLst>
        </pc:spChg>
        <pc:spChg chg="add mod">
          <ac:chgData name="Sruthi Puthiyandy" userId="21da61a37ef0916f" providerId="LiveId" clId="{B8A7AE3B-2246-4570-8BFF-A13970C56D2D}" dt="2024-11-26T02:41:33.106" v="5008" actId="1076"/>
          <ac:spMkLst>
            <pc:docMk/>
            <pc:sldMk cId="2258000617" sldId="323"/>
            <ac:spMk id="5" creationId="{C2489584-7C30-BD64-0646-656E13FFAF3C}"/>
          </ac:spMkLst>
        </pc:spChg>
        <pc:grpChg chg="mod">
          <ac:chgData name="Sruthi Puthiyandy" userId="21da61a37ef0916f" providerId="LiveId" clId="{B8A7AE3B-2246-4570-8BFF-A13970C56D2D}" dt="2024-11-26T05:48:41.768" v="6599" actId="14100"/>
          <ac:grpSpMkLst>
            <pc:docMk/>
            <pc:sldMk cId="2258000617" sldId="323"/>
            <ac:grpSpMk id="20" creationId="{054BB9AE-CA90-8564-E371-540086885693}"/>
          </ac:grpSpMkLst>
        </pc:grpChg>
        <pc:picChg chg="add mod">
          <ac:chgData name="Sruthi Puthiyandy" userId="21da61a37ef0916f" providerId="LiveId" clId="{B8A7AE3B-2246-4570-8BFF-A13970C56D2D}" dt="2024-11-26T05:48:51.049" v="6602" actId="14100"/>
          <ac:picMkLst>
            <pc:docMk/>
            <pc:sldMk cId="2258000617" sldId="323"/>
            <ac:picMk id="8" creationId="{1A920268-D6EA-8259-830B-3502CBF19610}"/>
          </ac:picMkLst>
        </pc:picChg>
      </pc:sldChg>
      <pc:sldChg chg="addSp delSp modSp add mod setBg">
        <pc:chgData name="Sruthi Puthiyandy" userId="21da61a37ef0916f" providerId="LiveId" clId="{B8A7AE3B-2246-4570-8BFF-A13970C56D2D}" dt="2024-11-25T23:35:24.182" v="2144" actId="20577"/>
        <pc:sldMkLst>
          <pc:docMk/>
          <pc:sldMk cId="251230040" sldId="326"/>
        </pc:sldMkLst>
        <pc:spChg chg="del mod">
          <ac:chgData name="Sruthi Puthiyandy" userId="21da61a37ef0916f" providerId="LiveId" clId="{B8A7AE3B-2246-4570-8BFF-A13970C56D2D}" dt="2024-11-25T16:04:44.699" v="365" actId="478"/>
          <ac:spMkLst>
            <pc:docMk/>
            <pc:sldMk cId="251230040" sldId="326"/>
            <ac:spMk id="2" creationId="{82401BEA-A798-6D39-91DA-BA0EE53501FB}"/>
          </ac:spMkLst>
        </pc:spChg>
        <pc:spChg chg="mod">
          <ac:chgData name="Sruthi Puthiyandy" userId="21da61a37ef0916f" providerId="LiveId" clId="{B8A7AE3B-2246-4570-8BFF-A13970C56D2D}" dt="2024-11-25T16:01:41.613" v="360" actId="1076"/>
          <ac:spMkLst>
            <pc:docMk/>
            <pc:sldMk cId="251230040" sldId="326"/>
            <ac:spMk id="3" creationId="{74F1408D-C4ED-E469-1661-8A34838EF699}"/>
          </ac:spMkLst>
        </pc:spChg>
        <pc:spChg chg="add del mod">
          <ac:chgData name="Sruthi Puthiyandy" userId="21da61a37ef0916f" providerId="LiveId" clId="{B8A7AE3B-2246-4570-8BFF-A13970C56D2D}" dt="2024-11-25T15:43:47.979" v="27" actId="478"/>
          <ac:spMkLst>
            <pc:docMk/>
            <pc:sldMk cId="251230040" sldId="326"/>
            <ac:spMk id="4" creationId="{1CFC200F-900D-4975-082B-7E80879E2A11}"/>
          </ac:spMkLst>
        </pc:spChg>
        <pc:spChg chg="add del mod">
          <ac:chgData name="Sruthi Puthiyandy" userId="21da61a37ef0916f" providerId="LiveId" clId="{B8A7AE3B-2246-4570-8BFF-A13970C56D2D}" dt="2024-11-25T15:53:27.132" v="165"/>
          <ac:spMkLst>
            <pc:docMk/>
            <pc:sldMk cId="251230040" sldId="326"/>
            <ac:spMk id="5" creationId="{B0D40490-D8E5-C5DC-5AD1-C534D0E0E10E}"/>
          </ac:spMkLst>
        </pc:spChg>
        <pc:spChg chg="add mod">
          <ac:chgData name="Sruthi Puthiyandy" userId="21da61a37ef0916f" providerId="LiveId" clId="{B8A7AE3B-2246-4570-8BFF-A13970C56D2D}" dt="2024-11-25T23:35:24.182" v="2144" actId="20577"/>
          <ac:spMkLst>
            <pc:docMk/>
            <pc:sldMk cId="251230040" sldId="326"/>
            <ac:spMk id="6" creationId="{87F45748-9759-7C9E-14E6-658CE4796B93}"/>
          </ac:spMkLst>
        </pc:spChg>
        <pc:spChg chg="add mod">
          <ac:chgData name="Sruthi Puthiyandy" userId="21da61a37ef0916f" providerId="LiveId" clId="{B8A7AE3B-2246-4570-8BFF-A13970C56D2D}" dt="2024-11-25T15:54:32.582" v="171" actId="767"/>
          <ac:spMkLst>
            <pc:docMk/>
            <pc:sldMk cId="251230040" sldId="326"/>
            <ac:spMk id="7" creationId="{BD521BC5-A36B-54D0-1EE5-3461C9DC0FAD}"/>
          </ac:spMkLst>
        </pc:spChg>
        <pc:spChg chg="del">
          <ac:chgData name="Sruthi Puthiyandy" userId="21da61a37ef0916f" providerId="LiveId" clId="{B8A7AE3B-2246-4570-8BFF-A13970C56D2D}" dt="2024-11-25T15:41:55.364" v="16" actId="478"/>
          <ac:spMkLst>
            <pc:docMk/>
            <pc:sldMk cId="251230040" sldId="326"/>
            <ac:spMk id="8" creationId="{98CA9B98-D3A9-2AED-84B4-23C4DF6E97F0}"/>
          </ac:spMkLst>
        </pc:spChg>
        <pc:spChg chg="del">
          <ac:chgData name="Sruthi Puthiyandy" userId="21da61a37ef0916f" providerId="LiveId" clId="{B8A7AE3B-2246-4570-8BFF-A13970C56D2D}" dt="2024-11-25T15:41:55.364" v="16" actId="478"/>
          <ac:spMkLst>
            <pc:docMk/>
            <pc:sldMk cId="251230040" sldId="326"/>
            <ac:spMk id="9" creationId="{9B51EDD6-2618-59D7-F7E9-9E9B635C3442}"/>
          </ac:spMkLst>
        </pc:spChg>
        <pc:spChg chg="del">
          <ac:chgData name="Sruthi Puthiyandy" userId="21da61a37ef0916f" providerId="LiveId" clId="{B8A7AE3B-2246-4570-8BFF-A13970C56D2D}" dt="2024-11-25T15:41:55.364" v="16" actId="478"/>
          <ac:spMkLst>
            <pc:docMk/>
            <pc:sldMk cId="251230040" sldId="326"/>
            <ac:spMk id="14" creationId="{FC77DAB3-11AE-679B-786F-34C9A6837929}"/>
          </ac:spMkLst>
        </pc:spChg>
        <pc:spChg chg="del">
          <ac:chgData name="Sruthi Puthiyandy" userId="21da61a37ef0916f" providerId="LiveId" clId="{B8A7AE3B-2246-4570-8BFF-A13970C56D2D}" dt="2024-11-25T15:41:55.364" v="16" actId="478"/>
          <ac:spMkLst>
            <pc:docMk/>
            <pc:sldMk cId="251230040" sldId="326"/>
            <ac:spMk id="15" creationId="{BB467566-DE97-50EC-DDEF-BEA8578CD461}"/>
          </ac:spMkLst>
        </pc:spChg>
        <pc:spChg chg="del">
          <ac:chgData name="Sruthi Puthiyandy" userId="21da61a37ef0916f" providerId="LiveId" clId="{B8A7AE3B-2246-4570-8BFF-A13970C56D2D}" dt="2024-11-25T15:41:55.364" v="16" actId="478"/>
          <ac:spMkLst>
            <pc:docMk/>
            <pc:sldMk cId="251230040" sldId="326"/>
            <ac:spMk id="20" creationId="{70793086-4352-E66A-12A5-F597BD876656}"/>
          </ac:spMkLst>
        </pc:spChg>
        <pc:spChg chg="del">
          <ac:chgData name="Sruthi Puthiyandy" userId="21da61a37ef0916f" providerId="LiveId" clId="{B8A7AE3B-2246-4570-8BFF-A13970C56D2D}" dt="2024-11-25T15:41:55.364" v="16" actId="478"/>
          <ac:spMkLst>
            <pc:docMk/>
            <pc:sldMk cId="251230040" sldId="326"/>
            <ac:spMk id="21" creationId="{5B366938-0F81-DABD-8335-B404BF53B8F7}"/>
          </ac:spMkLst>
        </pc:spChg>
        <pc:spChg chg="del">
          <ac:chgData name="Sruthi Puthiyandy" userId="21da61a37ef0916f" providerId="LiveId" clId="{B8A7AE3B-2246-4570-8BFF-A13970C56D2D}" dt="2024-11-25T15:41:55.364" v="16" actId="478"/>
          <ac:spMkLst>
            <pc:docMk/>
            <pc:sldMk cId="251230040" sldId="326"/>
            <ac:spMk id="24" creationId="{018611D6-4D14-B727-30FA-3BAE307CDF25}"/>
          </ac:spMkLst>
        </pc:spChg>
        <pc:spChg chg="del">
          <ac:chgData name="Sruthi Puthiyandy" userId="21da61a37ef0916f" providerId="LiveId" clId="{B8A7AE3B-2246-4570-8BFF-A13970C56D2D}" dt="2024-11-25T15:41:58.947" v="17" actId="478"/>
          <ac:spMkLst>
            <pc:docMk/>
            <pc:sldMk cId="251230040" sldId="326"/>
            <ac:spMk id="27" creationId="{AD95554C-CBFA-E100-BC72-4CFA81E0C5E0}"/>
          </ac:spMkLst>
        </pc:spChg>
        <pc:spChg chg="del">
          <ac:chgData name="Sruthi Puthiyandy" userId="21da61a37ef0916f" providerId="LiveId" clId="{B8A7AE3B-2246-4570-8BFF-A13970C56D2D}" dt="2024-11-25T15:41:55.364" v="16" actId="478"/>
          <ac:spMkLst>
            <pc:docMk/>
            <pc:sldMk cId="251230040" sldId="326"/>
            <ac:spMk id="30" creationId="{3EFF0B1D-37DB-5A3B-F759-31E03D81FBE8}"/>
          </ac:spMkLst>
        </pc:spChg>
        <pc:spChg chg="del">
          <ac:chgData name="Sruthi Puthiyandy" userId="21da61a37ef0916f" providerId="LiveId" clId="{B8A7AE3B-2246-4570-8BFF-A13970C56D2D}" dt="2024-11-25T15:41:55.364" v="16" actId="478"/>
          <ac:spMkLst>
            <pc:docMk/>
            <pc:sldMk cId="251230040" sldId="326"/>
            <ac:spMk id="33" creationId="{0E0A6582-A81D-9D0A-9484-E4B1732CBA34}"/>
          </ac:spMkLst>
        </pc:spChg>
        <pc:picChg chg="add del mod">
          <ac:chgData name="Sruthi Puthiyandy" userId="21da61a37ef0916f" providerId="LiveId" clId="{B8A7AE3B-2246-4570-8BFF-A13970C56D2D}" dt="2024-11-25T16:05:02.236" v="372" actId="478"/>
          <ac:picMkLst>
            <pc:docMk/>
            <pc:sldMk cId="251230040" sldId="326"/>
            <ac:picMk id="11" creationId="{D168DBE1-A08D-A100-7846-758EBD0812F4}"/>
          </ac:picMkLst>
        </pc:picChg>
        <pc:picChg chg="add mod">
          <ac:chgData name="Sruthi Puthiyandy" userId="21da61a37ef0916f" providerId="LiveId" clId="{B8A7AE3B-2246-4570-8BFF-A13970C56D2D}" dt="2024-11-25T16:06:26.511" v="379" actId="1076"/>
          <ac:picMkLst>
            <pc:docMk/>
            <pc:sldMk cId="251230040" sldId="326"/>
            <ac:picMk id="13" creationId="{2E020850-7E55-2BE0-B116-F7FBFE9D6E20}"/>
          </ac:picMkLst>
        </pc:picChg>
      </pc:sldChg>
      <pc:sldChg chg="add del setBg">
        <pc:chgData name="Sruthi Puthiyandy" userId="21da61a37ef0916f" providerId="LiveId" clId="{B8A7AE3B-2246-4570-8BFF-A13970C56D2D}" dt="2024-11-25T15:40:15.250" v="2" actId="2696"/>
        <pc:sldMkLst>
          <pc:docMk/>
          <pc:sldMk cId="1177943140" sldId="32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3"/>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coepes.nih.gov/sites/default/files/2020-12/PHQ-9%20depression%20scale.pdf?form=MG0AV3" TargetMode="External"/><Relationship Id="rId2" Type="http://schemas.openxmlformats.org/officeDocument/2006/relationships/hyperlink" Target="https://www.nimh.nih.gov/?form=MG0AV3" TargetMode="Externa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hyperlink" Target="https://www.mentalhealth.com/library/global-assessment-of-functionin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048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4380" r="-4380"/>
            </a:stretch>
          </a:blipFill>
        </p:spPr>
      </p:sp>
      <p:sp>
        <p:nvSpPr>
          <p:cNvPr id="3" name="Freeform 3"/>
          <p:cNvSpPr/>
          <p:nvPr/>
        </p:nvSpPr>
        <p:spPr>
          <a:xfrm>
            <a:off x="4292601" y="18070"/>
            <a:ext cx="4835486" cy="7376844"/>
          </a:xfrm>
          <a:custGeom>
            <a:avLst/>
            <a:gdLst/>
            <a:ahLst/>
            <a:cxnLst/>
            <a:rect l="l" t="t" r="r" b="b"/>
            <a:pathLst>
              <a:path w="10472850" h="7376844">
                <a:moveTo>
                  <a:pt x="0" y="0"/>
                </a:moveTo>
                <a:lnTo>
                  <a:pt x="10472850" y="0"/>
                </a:lnTo>
                <a:lnTo>
                  <a:pt x="10472850" y="7376844"/>
                </a:lnTo>
                <a:lnTo>
                  <a:pt x="0" y="7376844"/>
                </a:lnTo>
                <a:lnTo>
                  <a:pt x="0" y="0"/>
                </a:lnTo>
                <a:close/>
              </a:path>
            </a:pathLst>
          </a:custGeom>
          <a:blipFill>
            <a:blip r:embed="rId3">
              <a:extLst>
                <a:ext uri="{96DAC541-7B7A-43D3-8B79-37D633B846F1}">
                  <asvg:svgBlip xmlns:asvg="http://schemas.microsoft.com/office/drawing/2016/SVG/main" r:embed="rId4"/>
                </a:ext>
              </a:extLst>
            </a:blip>
            <a:stretch>
              <a:fillRect r="-12223" b="-59323"/>
            </a:stretch>
          </a:blipFill>
        </p:spPr>
      </p:sp>
      <p:grpSp>
        <p:nvGrpSpPr>
          <p:cNvPr id="4" name="Group 4"/>
          <p:cNvGrpSpPr/>
          <p:nvPr/>
        </p:nvGrpSpPr>
        <p:grpSpPr>
          <a:xfrm>
            <a:off x="1" y="5752043"/>
            <a:ext cx="13004800" cy="1603014"/>
            <a:chOff x="0" y="0"/>
            <a:chExt cx="6186311" cy="1016726"/>
          </a:xfrm>
        </p:grpSpPr>
        <p:sp>
          <p:nvSpPr>
            <p:cNvPr id="5" name="Freeform 5"/>
            <p:cNvSpPr/>
            <p:nvPr/>
          </p:nvSpPr>
          <p:spPr>
            <a:xfrm>
              <a:off x="0" y="0"/>
              <a:ext cx="6186311" cy="1016726"/>
            </a:xfrm>
            <a:custGeom>
              <a:avLst/>
              <a:gdLst/>
              <a:ahLst/>
              <a:cxnLst/>
              <a:rect l="l" t="t" r="r" b="b"/>
              <a:pathLst>
                <a:path w="6186311" h="1016726">
                  <a:moveTo>
                    <a:pt x="0" y="0"/>
                  </a:moveTo>
                  <a:lnTo>
                    <a:pt x="6186311" y="0"/>
                  </a:lnTo>
                  <a:lnTo>
                    <a:pt x="6186311" y="1016726"/>
                  </a:lnTo>
                  <a:lnTo>
                    <a:pt x="0" y="1016726"/>
                  </a:lnTo>
                  <a:close/>
                </a:path>
              </a:pathLst>
            </a:custGeom>
            <a:solidFill>
              <a:srgbClr val="202F5A"/>
            </a:solidFill>
          </p:spPr>
        </p:sp>
      </p:grpSp>
      <p:sp>
        <p:nvSpPr>
          <p:cNvPr id="6" name="Freeform 6"/>
          <p:cNvSpPr/>
          <p:nvPr/>
        </p:nvSpPr>
        <p:spPr>
          <a:xfrm>
            <a:off x="2194562" y="1593995"/>
            <a:ext cx="955523" cy="953135"/>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336653" y="2461406"/>
            <a:ext cx="8668606" cy="1111843"/>
          </a:xfrm>
          <a:prstGeom prst="rect">
            <a:avLst/>
          </a:prstGeom>
        </p:spPr>
        <p:txBody>
          <a:bodyPr wrap="square" lIns="0" tIns="0" rIns="0" bIns="0" rtlCol="0" anchor="t">
            <a:spAutoFit/>
          </a:bodyPr>
          <a:lstStyle/>
          <a:p>
            <a:pPr>
              <a:lnSpc>
                <a:spcPts val="8959"/>
              </a:lnSpc>
            </a:pPr>
            <a:r>
              <a:rPr lang="en-US" sz="6399" b="1" dirty="0">
                <a:solidFill>
                  <a:srgbClr val="202F5A"/>
                </a:solidFill>
                <a:latin typeface="Mont Bold"/>
                <a:ea typeface="Mont Bold"/>
                <a:cs typeface="Mont Bold"/>
                <a:sym typeface="Mont Bold"/>
              </a:rPr>
              <a:t>Smart Care</a:t>
            </a:r>
          </a:p>
        </p:txBody>
      </p:sp>
      <p:sp>
        <p:nvSpPr>
          <p:cNvPr id="8" name="TextBox 8"/>
          <p:cNvSpPr txBox="1"/>
          <p:nvPr/>
        </p:nvSpPr>
        <p:spPr>
          <a:xfrm>
            <a:off x="1473200" y="3699018"/>
            <a:ext cx="10129450" cy="1379352"/>
          </a:xfrm>
          <a:prstGeom prst="rect">
            <a:avLst/>
          </a:prstGeom>
        </p:spPr>
        <p:txBody>
          <a:bodyPr wrap="square" lIns="0" tIns="0" rIns="0" bIns="0" rtlCol="0" anchor="t">
            <a:spAutoFit/>
          </a:bodyPr>
          <a:lstStyle/>
          <a:p>
            <a:pPr>
              <a:lnSpc>
                <a:spcPts val="5599"/>
              </a:lnSpc>
            </a:pPr>
            <a:r>
              <a:rPr lang="en-US" sz="3999" dirty="0">
                <a:solidFill>
                  <a:srgbClr val="202F5A"/>
                </a:solidFill>
                <a:latin typeface="Muli"/>
                <a:ea typeface="Muli"/>
                <a:cs typeface="Muli"/>
                <a:sym typeface="Muli"/>
              </a:rPr>
              <a:t>A Database for Predictive System &amp;Tailored Mental Health Management</a:t>
            </a:r>
          </a:p>
        </p:txBody>
      </p:sp>
      <p:sp>
        <p:nvSpPr>
          <p:cNvPr id="9" name="TextBox 9"/>
          <p:cNvSpPr txBox="1"/>
          <p:nvPr/>
        </p:nvSpPr>
        <p:spPr>
          <a:xfrm>
            <a:off x="635000" y="6202517"/>
            <a:ext cx="3408222" cy="622350"/>
          </a:xfrm>
          <a:prstGeom prst="rect">
            <a:avLst/>
          </a:prstGeom>
        </p:spPr>
        <p:txBody>
          <a:bodyPr lIns="0" tIns="0" rIns="0" bIns="0" rtlCol="0" anchor="t">
            <a:spAutoFit/>
          </a:bodyPr>
          <a:lstStyle/>
          <a:p>
            <a:pPr>
              <a:lnSpc>
                <a:spcPts val="2500"/>
              </a:lnSpc>
            </a:pPr>
            <a:r>
              <a:rPr lang="en-US" sz="2000" dirty="0">
                <a:solidFill>
                  <a:srgbClr val="FFFFFF"/>
                </a:solidFill>
                <a:latin typeface="Muli"/>
                <a:ea typeface="Muli"/>
                <a:cs typeface="Muli"/>
                <a:sym typeface="Muli"/>
              </a:rPr>
              <a:t>Presented By:</a:t>
            </a:r>
          </a:p>
          <a:p>
            <a:pPr>
              <a:lnSpc>
                <a:spcPts val="2500"/>
              </a:lnSpc>
            </a:pPr>
            <a:r>
              <a:rPr lang="en-US" sz="2000" dirty="0">
                <a:solidFill>
                  <a:srgbClr val="FFFFFF"/>
                </a:solidFill>
                <a:latin typeface="Muli"/>
                <a:ea typeface="Muli"/>
                <a:cs typeface="Muli"/>
                <a:sym typeface="Muli"/>
              </a:rPr>
              <a:t>Sruthi Puthiyandy(20307)</a:t>
            </a:r>
          </a:p>
        </p:txBody>
      </p:sp>
      <p:sp>
        <p:nvSpPr>
          <p:cNvPr id="10" name="AutoShape 10"/>
          <p:cNvSpPr/>
          <p:nvPr/>
        </p:nvSpPr>
        <p:spPr>
          <a:xfrm flipV="1">
            <a:off x="-25399" y="5671543"/>
            <a:ext cx="13004800" cy="40642"/>
          </a:xfrm>
          <a:prstGeom prst="line">
            <a:avLst/>
          </a:prstGeom>
          <a:ln w="180975" cap="flat">
            <a:solidFill>
              <a:srgbClr val="50DEAB"/>
            </a:solidFill>
            <a:prstDash val="solid"/>
            <a:headEnd type="none" w="sm" len="sm"/>
            <a:tailEnd type="none" w="sm" len="sm"/>
          </a:ln>
        </p:spPr>
      </p:sp>
      <p:sp>
        <p:nvSpPr>
          <p:cNvPr id="11" name="TextBox 11"/>
          <p:cNvSpPr txBox="1"/>
          <p:nvPr/>
        </p:nvSpPr>
        <p:spPr>
          <a:xfrm>
            <a:off x="8609369" y="6221120"/>
            <a:ext cx="4065231" cy="622350"/>
          </a:xfrm>
          <a:prstGeom prst="rect">
            <a:avLst/>
          </a:prstGeom>
        </p:spPr>
        <p:txBody>
          <a:bodyPr lIns="0" tIns="0" rIns="0" bIns="0" rtlCol="0" anchor="t">
            <a:spAutoFit/>
          </a:bodyPr>
          <a:lstStyle/>
          <a:p>
            <a:pPr>
              <a:lnSpc>
                <a:spcPts val="2500"/>
              </a:lnSpc>
            </a:pPr>
            <a:r>
              <a:rPr lang="en-US" sz="2000" dirty="0">
                <a:solidFill>
                  <a:srgbClr val="FFFFFF"/>
                </a:solidFill>
                <a:latin typeface="Muli"/>
                <a:ea typeface="Muli"/>
                <a:cs typeface="Muli"/>
                <a:sym typeface="Muli"/>
              </a:rPr>
              <a:t>Supervised By:</a:t>
            </a:r>
          </a:p>
          <a:p>
            <a:pPr>
              <a:lnSpc>
                <a:spcPts val="2500"/>
              </a:lnSpc>
            </a:pPr>
            <a:r>
              <a:rPr lang="en-US" sz="2000" dirty="0">
                <a:solidFill>
                  <a:srgbClr val="FFFFFF"/>
                </a:solidFill>
                <a:latin typeface="Muli"/>
                <a:ea typeface="Muli"/>
                <a:cs typeface="Muli"/>
                <a:sym typeface="Muli"/>
              </a:rPr>
              <a:t>Prof. Dr. Bhaskar, </a:t>
            </a:r>
            <a:r>
              <a:rPr lang="en-US" sz="2000" dirty="0" err="1">
                <a:solidFill>
                  <a:srgbClr val="FFFFFF"/>
                </a:solidFill>
                <a:latin typeface="Muli"/>
                <a:ea typeface="Muli"/>
                <a:cs typeface="Muli"/>
                <a:sym typeface="Muli"/>
              </a:rPr>
              <a:t>Vidhyacharan</a:t>
            </a:r>
            <a:endParaRPr lang="en-US" sz="2000" dirty="0">
              <a:solidFill>
                <a:srgbClr val="FFFFFF"/>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3606-FCED-188E-2F42-A98628FD755B}"/>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311A27A4-8A5E-2190-D772-A7751C42F406}"/>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593F6C42-96B8-C6FB-9B5F-0D38666BD34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7439D401-B3EA-F980-A714-F1A99B60BB49}"/>
              </a:ext>
            </a:extLst>
          </p:cNvPr>
          <p:cNvSpPr txBox="1"/>
          <p:nvPr/>
        </p:nvSpPr>
        <p:spPr>
          <a:xfrm>
            <a:off x="-1727200" y="76245"/>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ILLNESS_LIST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17AB2624-EDCC-D37F-3ED1-BE30346049AF}"/>
              </a:ext>
            </a:extLst>
          </p:cNvPr>
          <p:cNvSpPr/>
          <p:nvPr/>
        </p:nvSpPr>
        <p:spPr>
          <a:xfrm>
            <a:off x="1778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BA846002-7D4D-6374-697B-57BF9AB96FFA}"/>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CA5C3836-8190-640E-7159-47CB5F566447}"/>
              </a:ext>
            </a:extLst>
          </p:cNvPr>
          <p:cNvPicPr>
            <a:picLocks noChangeAspect="1"/>
          </p:cNvPicPr>
          <p:nvPr/>
        </p:nvPicPr>
        <p:blipFill>
          <a:blip r:embed="rId4"/>
          <a:stretch>
            <a:fillRect/>
          </a:stretch>
        </p:blipFill>
        <p:spPr>
          <a:xfrm>
            <a:off x="1625600" y="1446601"/>
            <a:ext cx="9753600" cy="5868601"/>
          </a:xfrm>
          <a:prstGeom prst="rect">
            <a:avLst/>
          </a:prstGeom>
        </p:spPr>
      </p:pic>
    </p:spTree>
    <p:extLst>
      <p:ext uri="{BB962C8B-B14F-4D97-AF65-F5344CB8AC3E}">
        <p14:creationId xmlns:p14="http://schemas.microsoft.com/office/powerpoint/2010/main" val="13041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EC760-2212-E339-9538-E36814E22143}"/>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FE62A7F0-E3D7-75FA-78EE-7B2B00D35A05}"/>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3C24603D-F003-84C7-76A7-D6B65869529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9BCFFEB8-D5F5-5EFE-EEC8-0FCC3FC505E2}"/>
              </a:ext>
            </a:extLst>
          </p:cNvPr>
          <p:cNvSpPr txBox="1"/>
          <p:nvPr/>
        </p:nvSpPr>
        <p:spPr>
          <a:xfrm>
            <a:off x="-431800" y="76247"/>
            <a:ext cx="99060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MEDICINE_LIST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17E8F087-65DA-0D0C-C781-1747A5F551F9}"/>
              </a:ext>
            </a:extLst>
          </p:cNvPr>
          <p:cNvSpPr/>
          <p:nvPr/>
        </p:nvSpPr>
        <p:spPr>
          <a:xfrm>
            <a:off x="254001"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67069BD6-8FF5-F2A1-FC03-DF989816F48A}"/>
              </a:ext>
            </a:extLst>
          </p:cNvPr>
          <p:cNvSpPr txBox="1"/>
          <p:nvPr/>
        </p:nvSpPr>
        <p:spPr>
          <a:xfrm>
            <a:off x="424226" y="1139161"/>
            <a:ext cx="6251746" cy="1477328"/>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MEDICINE_LIST</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IDENTITY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MedicineName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MedicineDescription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MedicineUses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MedicineSideEffects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7DDBF64A-F2F6-8220-9AF8-F2D106A7E2AC}"/>
              </a:ext>
            </a:extLst>
          </p:cNvPr>
          <p:cNvSpPr txBox="1"/>
          <p:nvPr/>
        </p:nvSpPr>
        <p:spPr>
          <a:xfrm>
            <a:off x="4209458" y="2779202"/>
            <a:ext cx="3976287" cy="477054"/>
          </a:xfrm>
          <a:prstGeom prst="rect">
            <a:avLst/>
          </a:prstGeom>
          <a:noFill/>
        </p:spPr>
        <p:txBody>
          <a:bodyPr wrap="square" rtlCol="0">
            <a:spAutoFit/>
          </a:bodyPr>
          <a:lstStyle/>
          <a:p>
            <a:r>
              <a:rPr lang="en-US" sz="2500" b="1" dirty="0"/>
              <a:t>Insert Records</a:t>
            </a:r>
          </a:p>
        </p:txBody>
      </p:sp>
      <p:sp>
        <p:nvSpPr>
          <p:cNvPr id="65" name="TextBox 64">
            <a:extLst>
              <a:ext uri="{FF2B5EF4-FFF2-40B4-BE49-F238E27FC236}">
                <a16:creationId xmlns:a16="http://schemas.microsoft.com/office/drawing/2014/main" id="{845AE41F-5650-2AC6-8730-AC67485DF3CA}"/>
              </a:ext>
            </a:extLst>
          </p:cNvPr>
          <p:cNvSpPr txBox="1"/>
          <p:nvPr/>
        </p:nvSpPr>
        <p:spPr>
          <a:xfrm>
            <a:off x="4209457" y="798797"/>
            <a:ext cx="2985687" cy="754053"/>
          </a:xfrm>
          <a:prstGeom prst="rect">
            <a:avLst/>
          </a:prstGeom>
          <a:noFill/>
        </p:spPr>
        <p:txBody>
          <a:bodyPr wrap="square" rtlCol="0">
            <a:spAutoFit/>
          </a:bodyPr>
          <a:lstStyle/>
          <a:p>
            <a:r>
              <a:rPr lang="en-US" sz="2500" b="1" dirty="0"/>
              <a:t>Create table </a:t>
            </a:r>
          </a:p>
          <a:p>
            <a:endParaRPr lang="en-US" dirty="0"/>
          </a:p>
        </p:txBody>
      </p:sp>
      <p:pic>
        <p:nvPicPr>
          <p:cNvPr id="3" name="Picture 2">
            <a:extLst>
              <a:ext uri="{FF2B5EF4-FFF2-40B4-BE49-F238E27FC236}">
                <a16:creationId xmlns:a16="http://schemas.microsoft.com/office/drawing/2014/main" id="{886D37CC-0D1A-CE17-C61E-63E3641B313D}"/>
              </a:ext>
            </a:extLst>
          </p:cNvPr>
          <p:cNvPicPr>
            <a:picLocks noChangeAspect="1"/>
          </p:cNvPicPr>
          <p:nvPr/>
        </p:nvPicPr>
        <p:blipFill>
          <a:blip r:embed="rId4"/>
          <a:stretch>
            <a:fillRect/>
          </a:stretch>
        </p:blipFill>
        <p:spPr>
          <a:xfrm>
            <a:off x="7737772" y="831272"/>
            <a:ext cx="5105401" cy="2317688"/>
          </a:xfrm>
          <a:prstGeom prst="rect">
            <a:avLst/>
          </a:prstGeom>
        </p:spPr>
      </p:pic>
      <p:pic>
        <p:nvPicPr>
          <p:cNvPr id="5" name="Picture 4">
            <a:extLst>
              <a:ext uri="{FF2B5EF4-FFF2-40B4-BE49-F238E27FC236}">
                <a16:creationId xmlns:a16="http://schemas.microsoft.com/office/drawing/2014/main" id="{749B558B-87A2-6209-2433-AC9FF5362292}"/>
              </a:ext>
            </a:extLst>
          </p:cNvPr>
          <p:cNvPicPr>
            <a:picLocks noChangeAspect="1"/>
          </p:cNvPicPr>
          <p:nvPr/>
        </p:nvPicPr>
        <p:blipFill>
          <a:blip r:embed="rId5"/>
          <a:stretch>
            <a:fillRect/>
          </a:stretch>
        </p:blipFill>
        <p:spPr>
          <a:xfrm>
            <a:off x="177800" y="3211558"/>
            <a:ext cx="12192000" cy="4272036"/>
          </a:xfrm>
          <a:prstGeom prst="rect">
            <a:avLst/>
          </a:prstGeom>
        </p:spPr>
      </p:pic>
    </p:spTree>
    <p:extLst>
      <p:ext uri="{BB962C8B-B14F-4D97-AF65-F5344CB8AC3E}">
        <p14:creationId xmlns:p14="http://schemas.microsoft.com/office/powerpoint/2010/main" val="98566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FD0D8-21B5-29C7-22E4-1D12CCD64C9B}"/>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280C1145-B0E6-9EEC-7D46-336F8E980DA6}"/>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6A5908F3-6F15-E13F-2A03-13C4351CDC5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02FC19DA-2B3E-E550-33EC-846EF94AC188}"/>
              </a:ext>
            </a:extLst>
          </p:cNvPr>
          <p:cNvSpPr txBox="1"/>
          <p:nvPr/>
        </p:nvSpPr>
        <p:spPr>
          <a:xfrm>
            <a:off x="-1346200" y="127047"/>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MEDICINE_LIST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7646A76F-85F3-6822-8DF3-8755B7E93595}"/>
              </a:ext>
            </a:extLst>
          </p:cNvPr>
          <p:cNvSpPr/>
          <p:nvPr/>
        </p:nvSpPr>
        <p:spPr>
          <a:xfrm>
            <a:off x="1016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97BC21F7-E65E-B97D-EFC8-8DA54B41BBED}"/>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E355B41A-9E12-756B-7193-45DFF57BE559}"/>
              </a:ext>
            </a:extLst>
          </p:cNvPr>
          <p:cNvPicPr>
            <a:picLocks noChangeAspect="1"/>
          </p:cNvPicPr>
          <p:nvPr/>
        </p:nvPicPr>
        <p:blipFill>
          <a:blip r:embed="rId4"/>
          <a:stretch>
            <a:fillRect/>
          </a:stretch>
        </p:blipFill>
        <p:spPr>
          <a:xfrm>
            <a:off x="1647373" y="1676400"/>
            <a:ext cx="9655629" cy="5334000"/>
          </a:xfrm>
          <a:prstGeom prst="rect">
            <a:avLst/>
          </a:prstGeom>
        </p:spPr>
      </p:pic>
    </p:spTree>
    <p:extLst>
      <p:ext uri="{BB962C8B-B14F-4D97-AF65-F5344CB8AC3E}">
        <p14:creationId xmlns:p14="http://schemas.microsoft.com/office/powerpoint/2010/main" val="1482282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A0BEA-6466-397B-0661-09066B8268AD}"/>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E32B07C6-3DF6-538E-D01C-996CB4127F1F}"/>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362723B8-9894-0194-7E39-613B5ADF29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6A18149F-244E-681A-421C-D5F7629579BC}"/>
              </a:ext>
            </a:extLst>
          </p:cNvPr>
          <p:cNvSpPr txBox="1"/>
          <p:nvPr/>
        </p:nvSpPr>
        <p:spPr>
          <a:xfrm>
            <a:off x="-660400" y="101840"/>
            <a:ext cx="9423701"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THERAPY_LIST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1ACAA665-2134-A310-AA5C-145FDD5ED3FD}"/>
              </a:ext>
            </a:extLst>
          </p:cNvPr>
          <p:cNvSpPr/>
          <p:nvPr/>
        </p:nvSpPr>
        <p:spPr>
          <a:xfrm>
            <a:off x="381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DBF0191F-0739-30E3-67E2-279047669A77}"/>
              </a:ext>
            </a:extLst>
          </p:cNvPr>
          <p:cNvSpPr txBox="1"/>
          <p:nvPr/>
        </p:nvSpPr>
        <p:spPr>
          <a:xfrm>
            <a:off x="630141" y="1246592"/>
            <a:ext cx="4572000" cy="1246495"/>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THERAPY_LIST</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TherapyID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IDENTITY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TherapyName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TherapyDescription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TherapyEffectiveness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E3801C18-2C8A-DCC3-BD44-950F70F7DD35}"/>
              </a:ext>
            </a:extLst>
          </p:cNvPr>
          <p:cNvSpPr txBox="1"/>
          <p:nvPr/>
        </p:nvSpPr>
        <p:spPr>
          <a:xfrm>
            <a:off x="4335496" y="2641492"/>
            <a:ext cx="3976287" cy="477054"/>
          </a:xfrm>
          <a:prstGeom prst="rect">
            <a:avLst/>
          </a:prstGeom>
          <a:noFill/>
        </p:spPr>
        <p:txBody>
          <a:bodyPr wrap="square" rtlCol="0">
            <a:spAutoFit/>
          </a:bodyPr>
          <a:lstStyle/>
          <a:p>
            <a:r>
              <a:rPr lang="en-US" sz="2500" b="1" dirty="0"/>
              <a:t>Insert Records</a:t>
            </a:r>
          </a:p>
        </p:txBody>
      </p:sp>
      <p:sp>
        <p:nvSpPr>
          <p:cNvPr id="65" name="TextBox 64">
            <a:extLst>
              <a:ext uri="{FF2B5EF4-FFF2-40B4-BE49-F238E27FC236}">
                <a16:creationId xmlns:a16="http://schemas.microsoft.com/office/drawing/2014/main" id="{6E0BB9F7-C864-B2F3-E1B5-6DC6BB6C984B}"/>
              </a:ext>
            </a:extLst>
          </p:cNvPr>
          <p:cNvSpPr txBox="1"/>
          <p:nvPr/>
        </p:nvSpPr>
        <p:spPr>
          <a:xfrm>
            <a:off x="4335495" y="806777"/>
            <a:ext cx="2985687" cy="754053"/>
          </a:xfrm>
          <a:prstGeom prst="rect">
            <a:avLst/>
          </a:prstGeom>
          <a:noFill/>
        </p:spPr>
        <p:txBody>
          <a:bodyPr wrap="square" rtlCol="0">
            <a:spAutoFit/>
          </a:bodyPr>
          <a:lstStyle/>
          <a:p>
            <a:r>
              <a:rPr lang="en-US" sz="2500" b="1" dirty="0"/>
              <a:t>Create table </a:t>
            </a:r>
          </a:p>
          <a:p>
            <a:endParaRPr lang="en-US" dirty="0"/>
          </a:p>
        </p:txBody>
      </p:sp>
      <p:pic>
        <p:nvPicPr>
          <p:cNvPr id="3" name="Picture 2">
            <a:extLst>
              <a:ext uri="{FF2B5EF4-FFF2-40B4-BE49-F238E27FC236}">
                <a16:creationId xmlns:a16="http://schemas.microsoft.com/office/drawing/2014/main" id="{B3B9A271-DBE0-8E36-7966-981F464793FD}"/>
              </a:ext>
            </a:extLst>
          </p:cNvPr>
          <p:cNvPicPr>
            <a:picLocks noChangeAspect="1"/>
          </p:cNvPicPr>
          <p:nvPr/>
        </p:nvPicPr>
        <p:blipFill>
          <a:blip r:embed="rId4"/>
          <a:stretch>
            <a:fillRect/>
          </a:stretch>
        </p:blipFill>
        <p:spPr>
          <a:xfrm>
            <a:off x="6578600" y="974815"/>
            <a:ext cx="6096000" cy="1996987"/>
          </a:xfrm>
          <a:prstGeom prst="rect">
            <a:avLst/>
          </a:prstGeom>
        </p:spPr>
      </p:pic>
      <p:pic>
        <p:nvPicPr>
          <p:cNvPr id="5" name="Picture 4">
            <a:extLst>
              <a:ext uri="{FF2B5EF4-FFF2-40B4-BE49-F238E27FC236}">
                <a16:creationId xmlns:a16="http://schemas.microsoft.com/office/drawing/2014/main" id="{46095FC5-55F2-8AF4-F5DD-238A18BB1E06}"/>
              </a:ext>
            </a:extLst>
          </p:cNvPr>
          <p:cNvPicPr>
            <a:picLocks noChangeAspect="1"/>
          </p:cNvPicPr>
          <p:nvPr/>
        </p:nvPicPr>
        <p:blipFill>
          <a:blip r:embed="rId5"/>
          <a:stretch>
            <a:fillRect/>
          </a:stretch>
        </p:blipFill>
        <p:spPr>
          <a:xfrm>
            <a:off x="177800" y="3311634"/>
            <a:ext cx="12496800" cy="4003567"/>
          </a:xfrm>
          <a:prstGeom prst="rect">
            <a:avLst/>
          </a:prstGeom>
        </p:spPr>
      </p:pic>
    </p:spTree>
    <p:extLst>
      <p:ext uri="{BB962C8B-B14F-4D97-AF65-F5344CB8AC3E}">
        <p14:creationId xmlns:p14="http://schemas.microsoft.com/office/powerpoint/2010/main" val="174808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1EDC-8D67-1708-F271-CA340342A7E3}"/>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5BB3E53E-F319-418F-BB6F-AE6F5CA8BCB3}"/>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22E26C2B-C43C-DF55-B491-CF47E27169B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C89FCFBF-69ED-7371-59AC-A1CE2BB8D1E5}"/>
              </a:ext>
            </a:extLst>
          </p:cNvPr>
          <p:cNvSpPr txBox="1"/>
          <p:nvPr/>
        </p:nvSpPr>
        <p:spPr>
          <a:xfrm>
            <a:off x="-1422400" y="104730"/>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THERAPY_LIST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E5F25574-6093-56CD-3E65-5EDEB323CA07}"/>
              </a:ext>
            </a:extLst>
          </p:cNvPr>
          <p:cNvSpPr/>
          <p:nvPr/>
        </p:nvSpPr>
        <p:spPr>
          <a:xfrm>
            <a:off x="272147"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05B99E73-18DE-585E-24B4-3EA942D5B7CB}"/>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6" name="Picture 5">
            <a:extLst>
              <a:ext uri="{FF2B5EF4-FFF2-40B4-BE49-F238E27FC236}">
                <a16:creationId xmlns:a16="http://schemas.microsoft.com/office/drawing/2014/main" id="{6C322653-1DEC-4B1E-F60F-E1A7403CF35E}"/>
              </a:ext>
            </a:extLst>
          </p:cNvPr>
          <p:cNvPicPr>
            <a:picLocks noChangeAspect="1"/>
          </p:cNvPicPr>
          <p:nvPr/>
        </p:nvPicPr>
        <p:blipFill>
          <a:blip r:embed="rId4"/>
          <a:stretch>
            <a:fillRect/>
          </a:stretch>
        </p:blipFill>
        <p:spPr>
          <a:xfrm>
            <a:off x="1244600" y="1572174"/>
            <a:ext cx="10210800" cy="5285827"/>
          </a:xfrm>
          <a:prstGeom prst="rect">
            <a:avLst/>
          </a:prstGeom>
        </p:spPr>
      </p:pic>
    </p:spTree>
    <p:extLst>
      <p:ext uri="{BB962C8B-B14F-4D97-AF65-F5344CB8AC3E}">
        <p14:creationId xmlns:p14="http://schemas.microsoft.com/office/powerpoint/2010/main" val="49428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33E80-6D09-73C9-BFDB-478A5DA71674}"/>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56678304-2FDF-29E4-BA78-E87FE0442A55}"/>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C49DEF04-1E27-A3A1-AC17-6BE52D11A47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770A4F36-F52A-D7A5-BA87-584AB0DAFFBD}"/>
              </a:ext>
            </a:extLst>
          </p:cNvPr>
          <p:cNvSpPr txBox="1"/>
          <p:nvPr/>
        </p:nvSpPr>
        <p:spPr>
          <a:xfrm>
            <a:off x="-829889" y="53554"/>
            <a:ext cx="8440603" cy="704937"/>
          </a:xfrm>
          <a:prstGeom prst="rect">
            <a:avLst/>
          </a:prstGeom>
        </p:spPr>
        <p:txBody>
          <a:bodyPr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PROVIDER  table</a:t>
            </a:r>
          </a:p>
        </p:txBody>
      </p:sp>
      <p:sp>
        <p:nvSpPr>
          <p:cNvPr id="58" name="Freeform 7">
            <a:extLst>
              <a:ext uri="{FF2B5EF4-FFF2-40B4-BE49-F238E27FC236}">
                <a16:creationId xmlns:a16="http://schemas.microsoft.com/office/drawing/2014/main" id="{3BAD86C0-DD85-E82D-D202-C8A7952E857C}"/>
              </a:ext>
            </a:extLst>
          </p:cNvPr>
          <p:cNvSpPr/>
          <p:nvPr/>
        </p:nvSpPr>
        <p:spPr>
          <a:xfrm>
            <a:off x="209510" y="13461"/>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4CD438EC-CB27-40F1-DDBD-D153280ADF38}"/>
              </a:ext>
            </a:extLst>
          </p:cNvPr>
          <p:cNvSpPr txBox="1"/>
          <p:nvPr/>
        </p:nvSpPr>
        <p:spPr>
          <a:xfrm>
            <a:off x="264540" y="1046028"/>
            <a:ext cx="6251746" cy="2169825"/>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PROVIDER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IDENTITY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FirstName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LastName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ContactInfo</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Specialization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LicenceCertificationNumber</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YearsExperience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CHECK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YearsExperience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&gt;=</a:t>
            </a:r>
            <a:r>
              <a:rPr lang="en-US" sz="1500" b="1" dirty="0">
                <a:solidFill>
                  <a:srgbClr val="000000"/>
                </a:solidFill>
                <a:latin typeface="Times New Roman" panose="02020603050405020304" pitchFamily="18" charset="0"/>
                <a:cs typeface="Times New Roman" panose="02020603050405020304" pitchFamily="18" charset="0"/>
              </a:rPr>
              <a:t> 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MedicalSchool</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54172908-C6D7-01B3-43FB-6A75240AD06C}"/>
              </a:ext>
            </a:extLst>
          </p:cNvPr>
          <p:cNvSpPr txBox="1"/>
          <p:nvPr/>
        </p:nvSpPr>
        <p:spPr>
          <a:xfrm>
            <a:off x="5584401" y="2997245"/>
            <a:ext cx="3976287" cy="477054"/>
          </a:xfrm>
          <a:prstGeom prst="rect">
            <a:avLst/>
          </a:prstGeom>
          <a:noFill/>
        </p:spPr>
        <p:txBody>
          <a:bodyPr wrap="square" rtlCol="0">
            <a:spAutoFit/>
          </a:bodyPr>
          <a:lstStyle/>
          <a:p>
            <a:r>
              <a:rPr lang="en-US" sz="2500" dirty="0"/>
              <a:t>Insert Records</a:t>
            </a:r>
          </a:p>
        </p:txBody>
      </p:sp>
      <p:sp>
        <p:nvSpPr>
          <p:cNvPr id="65" name="TextBox 64">
            <a:extLst>
              <a:ext uri="{FF2B5EF4-FFF2-40B4-BE49-F238E27FC236}">
                <a16:creationId xmlns:a16="http://schemas.microsoft.com/office/drawing/2014/main" id="{3B082747-E5D1-E455-6C84-7C708379C477}"/>
              </a:ext>
            </a:extLst>
          </p:cNvPr>
          <p:cNvSpPr txBox="1"/>
          <p:nvPr/>
        </p:nvSpPr>
        <p:spPr>
          <a:xfrm>
            <a:off x="5584401" y="963180"/>
            <a:ext cx="2985687" cy="754053"/>
          </a:xfrm>
          <a:prstGeom prst="rect">
            <a:avLst/>
          </a:prstGeom>
          <a:noFill/>
        </p:spPr>
        <p:txBody>
          <a:bodyPr wrap="square" rtlCol="0">
            <a:spAutoFit/>
          </a:bodyPr>
          <a:lstStyle/>
          <a:p>
            <a:r>
              <a:rPr lang="en-US" sz="2500" dirty="0"/>
              <a:t>Create table </a:t>
            </a:r>
          </a:p>
          <a:p>
            <a:endParaRPr lang="en-US" dirty="0"/>
          </a:p>
        </p:txBody>
      </p:sp>
      <p:pic>
        <p:nvPicPr>
          <p:cNvPr id="4" name="Picture 3">
            <a:extLst>
              <a:ext uri="{FF2B5EF4-FFF2-40B4-BE49-F238E27FC236}">
                <a16:creationId xmlns:a16="http://schemas.microsoft.com/office/drawing/2014/main" id="{708A6573-EF98-ED88-A6D7-C046887B4B46}"/>
              </a:ext>
            </a:extLst>
          </p:cNvPr>
          <p:cNvPicPr>
            <a:picLocks noChangeAspect="1"/>
          </p:cNvPicPr>
          <p:nvPr/>
        </p:nvPicPr>
        <p:blipFill>
          <a:blip r:embed="rId4"/>
          <a:stretch>
            <a:fillRect/>
          </a:stretch>
        </p:blipFill>
        <p:spPr>
          <a:xfrm>
            <a:off x="8320660" y="425066"/>
            <a:ext cx="4419600" cy="2737429"/>
          </a:xfrm>
          <a:prstGeom prst="rect">
            <a:avLst/>
          </a:prstGeom>
        </p:spPr>
      </p:pic>
      <p:pic>
        <p:nvPicPr>
          <p:cNvPr id="8" name="Picture 7">
            <a:extLst>
              <a:ext uri="{FF2B5EF4-FFF2-40B4-BE49-F238E27FC236}">
                <a16:creationId xmlns:a16="http://schemas.microsoft.com/office/drawing/2014/main" id="{8A8A7054-F6F6-A7D6-A992-7E3B545D1BC3}"/>
              </a:ext>
            </a:extLst>
          </p:cNvPr>
          <p:cNvPicPr>
            <a:picLocks noChangeAspect="1"/>
          </p:cNvPicPr>
          <p:nvPr/>
        </p:nvPicPr>
        <p:blipFill>
          <a:blip r:embed="rId5"/>
          <a:stretch>
            <a:fillRect/>
          </a:stretch>
        </p:blipFill>
        <p:spPr>
          <a:xfrm>
            <a:off x="215015" y="3541306"/>
            <a:ext cx="12573000" cy="3635524"/>
          </a:xfrm>
          <a:prstGeom prst="rect">
            <a:avLst/>
          </a:prstGeom>
        </p:spPr>
      </p:pic>
    </p:spTree>
    <p:extLst>
      <p:ext uri="{BB962C8B-B14F-4D97-AF65-F5344CB8AC3E}">
        <p14:creationId xmlns:p14="http://schemas.microsoft.com/office/powerpoint/2010/main" val="111280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C872-A9B1-201D-3E38-97F476952F02}"/>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E42DF7EE-2C2B-498E-BD91-62E99345474D}"/>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8183C789-3EE5-F4E8-45CD-A7502A2D6D3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3C4A8717-852C-3B00-5367-B4C0E164AB57}"/>
              </a:ext>
            </a:extLst>
          </p:cNvPr>
          <p:cNvSpPr txBox="1"/>
          <p:nvPr/>
        </p:nvSpPr>
        <p:spPr>
          <a:xfrm>
            <a:off x="-2108200" y="251908"/>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PROVIDER  table</a:t>
            </a:r>
          </a:p>
        </p:txBody>
      </p:sp>
      <p:sp>
        <p:nvSpPr>
          <p:cNvPr id="58" name="Freeform 7">
            <a:extLst>
              <a:ext uri="{FF2B5EF4-FFF2-40B4-BE49-F238E27FC236}">
                <a16:creationId xmlns:a16="http://schemas.microsoft.com/office/drawing/2014/main" id="{49D96B1A-9ED6-2791-D699-0953E65D8406}"/>
              </a:ext>
            </a:extLst>
          </p:cNvPr>
          <p:cNvSpPr/>
          <p:nvPr/>
        </p:nvSpPr>
        <p:spPr>
          <a:xfrm>
            <a:off x="177800" y="139034"/>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4045D371-9875-C4DF-2A4C-31231E326DC1}"/>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37AC6287-9120-9DDB-0862-DFB2FDE403C1}"/>
              </a:ext>
            </a:extLst>
          </p:cNvPr>
          <p:cNvPicPr>
            <a:picLocks noChangeAspect="1"/>
          </p:cNvPicPr>
          <p:nvPr/>
        </p:nvPicPr>
        <p:blipFill>
          <a:blip r:embed="rId4"/>
          <a:stretch>
            <a:fillRect/>
          </a:stretch>
        </p:blipFill>
        <p:spPr>
          <a:xfrm>
            <a:off x="482600" y="1459299"/>
            <a:ext cx="11811000" cy="5603993"/>
          </a:xfrm>
          <a:prstGeom prst="rect">
            <a:avLst/>
          </a:prstGeom>
        </p:spPr>
      </p:pic>
    </p:spTree>
    <p:extLst>
      <p:ext uri="{BB962C8B-B14F-4D97-AF65-F5344CB8AC3E}">
        <p14:creationId xmlns:p14="http://schemas.microsoft.com/office/powerpoint/2010/main" val="222753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0551-DC93-D642-C11E-5A05AC488EA5}"/>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39B31234-065E-01C5-A807-5CE607BF2A53}"/>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BB893B08-83B8-16D1-5FF0-1C2DFDD75B3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66E7189A-F23F-B669-8D65-3DD917C84919}"/>
              </a:ext>
            </a:extLst>
          </p:cNvPr>
          <p:cNvSpPr txBox="1"/>
          <p:nvPr/>
        </p:nvSpPr>
        <p:spPr>
          <a:xfrm>
            <a:off x="-1482662" y="56189"/>
            <a:ext cx="92202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PATIENT   table</a:t>
            </a:r>
          </a:p>
        </p:txBody>
      </p:sp>
      <p:sp>
        <p:nvSpPr>
          <p:cNvPr id="58" name="Freeform 7">
            <a:extLst>
              <a:ext uri="{FF2B5EF4-FFF2-40B4-BE49-F238E27FC236}">
                <a16:creationId xmlns:a16="http://schemas.microsoft.com/office/drawing/2014/main" id="{8F411839-43A3-20E6-5596-DABB1E4F996A}"/>
              </a:ext>
            </a:extLst>
          </p:cNvPr>
          <p:cNvSpPr/>
          <p:nvPr/>
        </p:nvSpPr>
        <p:spPr>
          <a:xfrm>
            <a:off x="47617" y="88948"/>
            <a:ext cx="731783" cy="618866"/>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2DE76232-D890-6038-CE26-4808204BF349}"/>
              </a:ext>
            </a:extLst>
          </p:cNvPr>
          <p:cNvSpPr txBox="1"/>
          <p:nvPr/>
        </p:nvSpPr>
        <p:spPr>
          <a:xfrm>
            <a:off x="413508" y="761590"/>
            <a:ext cx="5784092" cy="2893100"/>
          </a:xfrm>
          <a:prstGeom prst="rect">
            <a:avLst/>
          </a:prstGeom>
          <a:noFill/>
        </p:spPr>
        <p:txBody>
          <a:bodyPr wrap="square" rtlCol="0">
            <a:spAutoFit/>
          </a:bodyPr>
          <a:lstStyle/>
          <a:p>
            <a:r>
              <a:rPr lang="en-US" sz="1400" b="1" dirty="0">
                <a:solidFill>
                  <a:srgbClr val="0000FF"/>
                </a:solidFill>
                <a:latin typeface="Times New Roman" panose="02020603050405020304" pitchFamily="18" charset="0"/>
                <a:cs typeface="Times New Roman" panose="02020603050405020304" pitchFamily="18" charset="0"/>
              </a:rPr>
              <a:t>CREATE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TABLE</a:t>
            </a:r>
            <a:r>
              <a:rPr lang="en-US" sz="1400" b="1" dirty="0">
                <a:solidFill>
                  <a:srgbClr val="000000"/>
                </a:solidFill>
                <a:latin typeface="Times New Roman" panose="02020603050405020304" pitchFamily="18" charset="0"/>
                <a:cs typeface="Times New Roman" panose="02020603050405020304" pitchFamily="18" charset="0"/>
              </a:rPr>
              <a:t> PATIENT</a:t>
            </a:r>
            <a:r>
              <a:rPr lang="en-US" sz="1400" b="1" dirty="0">
                <a:solidFill>
                  <a:srgbClr val="0000FF"/>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PatientID</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INT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IDENTITY</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PRIMARY</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KEY</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PatientFirstName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50</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PatientLastName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50</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PatientDOB</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DATE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de-DE" sz="1400" b="1" dirty="0">
                <a:solidFill>
                  <a:srgbClr val="000000"/>
                </a:solidFill>
                <a:latin typeface="Times New Roman" panose="02020603050405020304" pitchFamily="18" charset="0"/>
                <a:cs typeface="Times New Roman" panose="02020603050405020304" pitchFamily="18" charset="0"/>
              </a:rPr>
              <a:t>    PatientGender </a:t>
            </a:r>
            <a:r>
              <a:rPr lang="de-DE" sz="1400" b="1" dirty="0">
                <a:solidFill>
                  <a:srgbClr val="0000FF"/>
                </a:solidFill>
                <a:latin typeface="Times New Roman" panose="02020603050405020304" pitchFamily="18" charset="0"/>
                <a:cs typeface="Times New Roman" panose="02020603050405020304" pitchFamily="18" charset="0"/>
              </a:rPr>
              <a:t>VARCHAR</a:t>
            </a:r>
            <a:r>
              <a:rPr lang="de-DE" sz="1400" b="1" dirty="0">
                <a:solidFill>
                  <a:srgbClr val="808080"/>
                </a:solidFill>
                <a:latin typeface="Times New Roman" panose="02020603050405020304" pitchFamily="18" charset="0"/>
                <a:cs typeface="Times New Roman" panose="02020603050405020304" pitchFamily="18" charset="0"/>
              </a:rPr>
              <a:t>(</a:t>
            </a:r>
            <a:r>
              <a:rPr lang="de-DE" sz="1400" b="1" dirty="0">
                <a:solidFill>
                  <a:srgbClr val="000000"/>
                </a:solidFill>
                <a:latin typeface="Times New Roman" panose="02020603050405020304" pitchFamily="18" charset="0"/>
                <a:cs typeface="Times New Roman" panose="02020603050405020304" pitchFamily="18" charset="0"/>
              </a:rPr>
              <a:t>10</a:t>
            </a:r>
            <a:r>
              <a:rPr lang="de-DE" sz="1400" b="1" dirty="0">
                <a:solidFill>
                  <a:srgbClr val="808080"/>
                </a:solidFill>
                <a:latin typeface="Times New Roman" panose="02020603050405020304" pitchFamily="18" charset="0"/>
                <a:cs typeface="Times New Roman" panose="02020603050405020304" pitchFamily="18" charset="0"/>
              </a:rPr>
              <a:t>),</a:t>
            </a:r>
          </a:p>
          <a:p>
            <a:r>
              <a:rPr lang="de-DE" sz="1400" b="1" dirty="0">
                <a:solidFill>
                  <a:srgbClr val="808080"/>
                </a:solidFill>
                <a:latin typeface="Times New Roman" panose="02020603050405020304" pitchFamily="18" charset="0"/>
                <a:cs typeface="Times New Roman" panose="02020603050405020304" pitchFamily="18" charset="0"/>
              </a:rPr>
              <a:t>   </a:t>
            </a:r>
            <a:r>
              <a:rPr lang="de-DE" sz="1400" b="1" dirty="0">
                <a:solidFill>
                  <a:srgbClr val="000000"/>
                </a:solidFill>
                <a:latin typeface="Times New Roman" panose="02020603050405020304" pitchFamily="18" charset="0"/>
                <a:cs typeface="Times New Roman" panose="02020603050405020304" pitchFamily="18" charset="0"/>
              </a:rPr>
              <a:t> </a:t>
            </a:r>
            <a:r>
              <a:rPr lang="de-DE" sz="1400" b="1" dirty="0">
                <a:solidFill>
                  <a:srgbClr val="0000FF"/>
                </a:solidFill>
                <a:latin typeface="Times New Roman" panose="02020603050405020304" pitchFamily="18" charset="0"/>
                <a:cs typeface="Times New Roman" panose="02020603050405020304" pitchFamily="18" charset="0"/>
              </a:rPr>
              <a:t>CHECK </a:t>
            </a:r>
            <a:r>
              <a:rPr lang="de-DE" sz="1400" b="1" dirty="0">
                <a:solidFill>
                  <a:srgbClr val="808080"/>
                </a:solidFill>
                <a:latin typeface="Times New Roman" panose="02020603050405020304" pitchFamily="18" charset="0"/>
                <a:cs typeface="Times New Roman" panose="02020603050405020304" pitchFamily="18" charset="0"/>
              </a:rPr>
              <a:t>(</a:t>
            </a:r>
            <a:r>
              <a:rPr lang="de-DE" sz="1400" b="1" dirty="0">
                <a:solidFill>
                  <a:srgbClr val="000000"/>
                </a:solidFill>
                <a:latin typeface="Times New Roman" panose="02020603050405020304" pitchFamily="18" charset="0"/>
                <a:cs typeface="Times New Roman" panose="02020603050405020304" pitchFamily="18" charset="0"/>
              </a:rPr>
              <a:t>PatientGender </a:t>
            </a:r>
            <a:r>
              <a:rPr lang="de-DE" sz="1400" b="1" dirty="0">
                <a:solidFill>
                  <a:srgbClr val="808080"/>
                </a:solidFill>
                <a:latin typeface="Times New Roman" panose="02020603050405020304" pitchFamily="18" charset="0"/>
                <a:cs typeface="Times New Roman" panose="02020603050405020304" pitchFamily="18" charset="0"/>
              </a:rPr>
              <a:t>IN(</a:t>
            </a:r>
            <a:r>
              <a:rPr lang="de-DE" sz="1400" b="1" dirty="0">
                <a:solidFill>
                  <a:srgbClr val="FF0000"/>
                </a:solidFill>
                <a:latin typeface="Times New Roman" panose="02020603050405020304" pitchFamily="18" charset="0"/>
                <a:cs typeface="Times New Roman" panose="02020603050405020304" pitchFamily="18" charset="0"/>
              </a:rPr>
              <a:t>'Male'</a:t>
            </a:r>
            <a:r>
              <a:rPr lang="de-DE" sz="1400" b="1" dirty="0">
                <a:solidFill>
                  <a:srgbClr val="808080"/>
                </a:solidFill>
                <a:latin typeface="Times New Roman" panose="02020603050405020304" pitchFamily="18" charset="0"/>
                <a:cs typeface="Times New Roman" panose="02020603050405020304" pitchFamily="18" charset="0"/>
              </a:rPr>
              <a:t>,</a:t>
            </a:r>
            <a:r>
              <a:rPr lang="de-DE" sz="1400" b="1" dirty="0">
                <a:solidFill>
                  <a:srgbClr val="FF0000"/>
                </a:solidFill>
                <a:latin typeface="Times New Roman" panose="02020603050405020304" pitchFamily="18" charset="0"/>
                <a:cs typeface="Times New Roman" panose="02020603050405020304" pitchFamily="18" charset="0"/>
              </a:rPr>
              <a:t>'Female‘</a:t>
            </a:r>
            <a:r>
              <a:rPr lang="de-DE" sz="1400" b="1" dirty="0">
                <a:solidFill>
                  <a:srgbClr val="808080"/>
                </a:solidFill>
                <a:latin typeface="Times New Roman" panose="02020603050405020304" pitchFamily="18" charset="0"/>
                <a:cs typeface="Times New Roman" panose="02020603050405020304" pitchFamily="18" charset="0"/>
              </a:rPr>
              <a:t>,</a:t>
            </a:r>
            <a:r>
              <a:rPr lang="de-DE" sz="1400" b="1" dirty="0">
                <a:solidFill>
                  <a:srgbClr val="FF0000"/>
                </a:solidFill>
                <a:latin typeface="Times New Roman" panose="02020603050405020304" pitchFamily="18" charset="0"/>
                <a:cs typeface="Times New Roman" panose="02020603050405020304" pitchFamily="18" charset="0"/>
              </a:rPr>
              <a:t>'Other'</a:t>
            </a:r>
            <a:r>
              <a:rPr lang="de-DE" sz="1400" b="1" dirty="0">
                <a:solidFill>
                  <a:srgbClr val="808080"/>
                </a:solidFill>
                <a:latin typeface="Times New Roman" panose="02020603050405020304" pitchFamily="18" charset="0"/>
                <a:cs typeface="Times New Roman" panose="02020603050405020304" pitchFamily="18" charset="0"/>
              </a:rPr>
              <a:t>)),</a:t>
            </a:r>
            <a:endParaRPr lang="de-DE"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PatientEmail</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100</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PatientPhone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15</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PatientConsultationStartDate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DATE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EmergencyContactName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30</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EmergencyContactPhone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15</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EmergencyContactRelationship</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20</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4E08ABBC-61D2-6DE0-164B-70BB14FA065A}"/>
              </a:ext>
            </a:extLst>
          </p:cNvPr>
          <p:cNvSpPr txBox="1"/>
          <p:nvPr/>
        </p:nvSpPr>
        <p:spPr>
          <a:xfrm>
            <a:off x="4902200" y="2907951"/>
            <a:ext cx="3976287" cy="630942"/>
          </a:xfrm>
          <a:prstGeom prst="rect">
            <a:avLst/>
          </a:prstGeom>
          <a:noFill/>
        </p:spPr>
        <p:txBody>
          <a:bodyPr wrap="square" rtlCol="0">
            <a:spAutoFit/>
          </a:bodyPr>
          <a:lstStyle/>
          <a:p>
            <a:r>
              <a:rPr lang="en-US" sz="3500" b="1" dirty="0"/>
              <a:t>Insert Records</a:t>
            </a:r>
          </a:p>
        </p:txBody>
      </p:sp>
      <p:sp>
        <p:nvSpPr>
          <p:cNvPr id="65" name="TextBox 64">
            <a:extLst>
              <a:ext uri="{FF2B5EF4-FFF2-40B4-BE49-F238E27FC236}">
                <a16:creationId xmlns:a16="http://schemas.microsoft.com/office/drawing/2014/main" id="{FC5EB8CE-AD9F-5377-CB58-D2127953AE12}"/>
              </a:ext>
            </a:extLst>
          </p:cNvPr>
          <p:cNvSpPr txBox="1"/>
          <p:nvPr/>
        </p:nvSpPr>
        <p:spPr>
          <a:xfrm>
            <a:off x="4902200" y="1103318"/>
            <a:ext cx="2985687" cy="907941"/>
          </a:xfrm>
          <a:prstGeom prst="rect">
            <a:avLst/>
          </a:prstGeom>
          <a:noFill/>
        </p:spPr>
        <p:txBody>
          <a:bodyPr wrap="square" rtlCol="0">
            <a:spAutoFit/>
          </a:bodyPr>
          <a:lstStyle/>
          <a:p>
            <a:r>
              <a:rPr lang="en-US" sz="3500" b="1" dirty="0"/>
              <a:t>Create table </a:t>
            </a:r>
          </a:p>
          <a:p>
            <a:endParaRPr lang="en-US" dirty="0"/>
          </a:p>
        </p:txBody>
      </p:sp>
      <p:pic>
        <p:nvPicPr>
          <p:cNvPr id="4" name="Picture 3">
            <a:extLst>
              <a:ext uri="{FF2B5EF4-FFF2-40B4-BE49-F238E27FC236}">
                <a16:creationId xmlns:a16="http://schemas.microsoft.com/office/drawing/2014/main" id="{2E722F37-5898-9F97-1B6A-E4661B89C810}"/>
              </a:ext>
            </a:extLst>
          </p:cNvPr>
          <p:cNvPicPr>
            <a:picLocks noChangeAspect="1"/>
          </p:cNvPicPr>
          <p:nvPr/>
        </p:nvPicPr>
        <p:blipFill>
          <a:blip r:embed="rId4"/>
          <a:stretch>
            <a:fillRect/>
          </a:stretch>
        </p:blipFill>
        <p:spPr>
          <a:xfrm>
            <a:off x="413508" y="3592055"/>
            <a:ext cx="12418144" cy="3723147"/>
          </a:xfrm>
          <a:prstGeom prst="rect">
            <a:avLst/>
          </a:prstGeom>
        </p:spPr>
      </p:pic>
      <p:pic>
        <p:nvPicPr>
          <p:cNvPr id="7" name="Picture 6">
            <a:extLst>
              <a:ext uri="{FF2B5EF4-FFF2-40B4-BE49-F238E27FC236}">
                <a16:creationId xmlns:a16="http://schemas.microsoft.com/office/drawing/2014/main" id="{32F260F6-3F35-CE2E-BFDB-746CAE39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886" y="398380"/>
            <a:ext cx="4943765" cy="2802019"/>
          </a:xfrm>
          <a:prstGeom prst="rect">
            <a:avLst/>
          </a:prstGeom>
        </p:spPr>
      </p:pic>
    </p:spTree>
    <p:extLst>
      <p:ext uri="{BB962C8B-B14F-4D97-AF65-F5344CB8AC3E}">
        <p14:creationId xmlns:p14="http://schemas.microsoft.com/office/powerpoint/2010/main" val="311548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476A-4FDC-5469-7122-D46132D039FA}"/>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73E6FEC2-9859-FB12-2473-DEF0DA588BF7}"/>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595A2737-3456-D982-A47E-33635920988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DB88462B-80A1-E103-9AF3-70223AE5ACB9}"/>
              </a:ext>
            </a:extLst>
          </p:cNvPr>
          <p:cNvSpPr txBox="1"/>
          <p:nvPr/>
        </p:nvSpPr>
        <p:spPr>
          <a:xfrm>
            <a:off x="-2108200" y="39572"/>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PATIENT table</a:t>
            </a:r>
          </a:p>
        </p:txBody>
      </p:sp>
      <p:sp>
        <p:nvSpPr>
          <p:cNvPr id="58" name="Freeform 7">
            <a:extLst>
              <a:ext uri="{FF2B5EF4-FFF2-40B4-BE49-F238E27FC236}">
                <a16:creationId xmlns:a16="http://schemas.microsoft.com/office/drawing/2014/main" id="{7DFB10C5-06EF-FB1B-7779-DABA45997F86}"/>
              </a:ext>
            </a:extLst>
          </p:cNvPr>
          <p:cNvSpPr/>
          <p:nvPr/>
        </p:nvSpPr>
        <p:spPr>
          <a:xfrm>
            <a:off x="177800" y="13461"/>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2908FA47-EE05-1DE1-FC1C-9C3BE72261FC}"/>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5" name="Picture 4">
            <a:extLst>
              <a:ext uri="{FF2B5EF4-FFF2-40B4-BE49-F238E27FC236}">
                <a16:creationId xmlns:a16="http://schemas.microsoft.com/office/drawing/2014/main" id="{67BC306A-6957-A77B-0F90-4C5F802AD9A0}"/>
              </a:ext>
            </a:extLst>
          </p:cNvPr>
          <p:cNvPicPr>
            <a:picLocks noChangeAspect="1"/>
          </p:cNvPicPr>
          <p:nvPr/>
        </p:nvPicPr>
        <p:blipFill>
          <a:blip r:embed="rId4"/>
          <a:stretch>
            <a:fillRect/>
          </a:stretch>
        </p:blipFill>
        <p:spPr>
          <a:xfrm>
            <a:off x="1473202" y="1509387"/>
            <a:ext cx="9905999" cy="5501014"/>
          </a:xfrm>
          <a:prstGeom prst="rect">
            <a:avLst/>
          </a:prstGeom>
        </p:spPr>
      </p:pic>
    </p:spTree>
    <p:extLst>
      <p:ext uri="{BB962C8B-B14F-4D97-AF65-F5344CB8AC3E}">
        <p14:creationId xmlns:p14="http://schemas.microsoft.com/office/powerpoint/2010/main" val="152426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83A22-9C94-C451-E88F-756268ED0A73}"/>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89861415-2EB6-72C1-43EC-FFF1DD3A699B}"/>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00830A42-634B-0FDB-7418-845898BCE6F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5B36E03E-9211-776E-0BF4-7D8F23C6DEE7}"/>
              </a:ext>
            </a:extLst>
          </p:cNvPr>
          <p:cNvSpPr txBox="1"/>
          <p:nvPr/>
        </p:nvSpPr>
        <p:spPr>
          <a:xfrm>
            <a:off x="-1065244" y="-30789"/>
            <a:ext cx="99822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HEALTH_RECORD table</a:t>
            </a:r>
          </a:p>
        </p:txBody>
      </p:sp>
      <p:sp>
        <p:nvSpPr>
          <p:cNvPr id="58" name="Freeform 7">
            <a:extLst>
              <a:ext uri="{FF2B5EF4-FFF2-40B4-BE49-F238E27FC236}">
                <a16:creationId xmlns:a16="http://schemas.microsoft.com/office/drawing/2014/main" id="{E6FEB7FD-679F-6F36-8EDC-6A0FEC1CDCD6}"/>
              </a:ext>
            </a:extLst>
          </p:cNvPr>
          <p:cNvSpPr/>
          <p:nvPr/>
        </p:nvSpPr>
        <p:spPr>
          <a:xfrm>
            <a:off x="84670" y="38100"/>
            <a:ext cx="731783" cy="704938"/>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E1ECF5CC-A83C-7A3D-1932-DDB5C0EE65C0}"/>
              </a:ext>
            </a:extLst>
          </p:cNvPr>
          <p:cNvSpPr txBox="1"/>
          <p:nvPr/>
        </p:nvSpPr>
        <p:spPr>
          <a:xfrm>
            <a:off x="84670" y="921612"/>
            <a:ext cx="4841702" cy="2031325"/>
          </a:xfrm>
          <a:prstGeom prst="rect">
            <a:avLst/>
          </a:prstGeom>
          <a:noFill/>
        </p:spPr>
        <p:txBody>
          <a:bodyPr wrap="square" rtlCol="0">
            <a:spAutoFit/>
          </a:bodyPr>
          <a:lstStyle/>
          <a:p>
            <a:r>
              <a:rPr lang="en-US" sz="1400" b="1" dirty="0">
                <a:solidFill>
                  <a:srgbClr val="0000FF"/>
                </a:solidFill>
                <a:latin typeface="Times New Roman" panose="02020603050405020304" pitchFamily="18" charset="0"/>
                <a:cs typeface="Times New Roman" panose="02020603050405020304" pitchFamily="18" charset="0"/>
              </a:rPr>
              <a:t>CREATE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TABLE</a:t>
            </a:r>
            <a:r>
              <a:rPr lang="en-US" sz="1400" b="1" dirty="0">
                <a:solidFill>
                  <a:srgbClr val="000000"/>
                </a:solidFill>
                <a:latin typeface="Times New Roman" panose="02020603050405020304" pitchFamily="18" charset="0"/>
                <a:cs typeface="Times New Roman" panose="02020603050405020304" pitchFamily="18" charset="0"/>
              </a:rPr>
              <a:t> HEALTH_RECORD</a:t>
            </a:r>
            <a:r>
              <a:rPr lang="en-US" sz="1400" b="1" dirty="0">
                <a:solidFill>
                  <a:srgbClr val="0000FF"/>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RecordID</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INT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IDENTITY</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PRIMARY</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KEY</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AssessmentPatientID</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INT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PsychiatricScore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15</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DEFAULT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AssessmentDate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DATE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NOT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808080"/>
                </a:solidFill>
                <a:latin typeface="Times New Roman" panose="02020603050405020304" pitchFamily="18" charset="0"/>
                <a:cs typeface="Times New Roman" panose="02020603050405020304" pitchFamily="18" charset="0"/>
              </a:rPr>
              <a:t>NULL,</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PhysicalHealthIssues</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50</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SafetyConcerns</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VARCHAR</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50</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FOREIGN</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KEY </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err="1">
                <a:solidFill>
                  <a:srgbClr val="000000"/>
                </a:solidFill>
                <a:latin typeface="Times New Roman" panose="02020603050405020304" pitchFamily="18" charset="0"/>
                <a:cs typeface="Times New Roman" panose="02020603050405020304" pitchFamily="18" charset="0"/>
              </a:rPr>
              <a:t>AssessmentPatientID</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REFERENCES</a:t>
            </a:r>
          </a:p>
          <a:p>
            <a:r>
              <a:rPr lang="en-US" sz="1400" b="1" dirty="0">
                <a:solidFill>
                  <a:srgbClr val="0000FF"/>
                </a:solidFill>
                <a:latin typeface="Times New Roman" panose="02020603050405020304" pitchFamily="18" charset="0"/>
                <a:cs typeface="Times New Roman" panose="02020603050405020304" pitchFamily="18" charset="0"/>
              </a:rPr>
              <a:t>    </a:t>
            </a:r>
            <a:r>
              <a:rPr lang="en-US" sz="1400" b="1" dirty="0">
                <a:solidFill>
                  <a:srgbClr val="000000"/>
                </a:solidFill>
                <a:latin typeface="Times New Roman" panose="02020603050405020304" pitchFamily="18" charset="0"/>
                <a:cs typeface="Times New Roman" panose="02020603050405020304" pitchFamily="18" charset="0"/>
              </a:rPr>
              <a:t>PATIENT</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err="1">
                <a:solidFill>
                  <a:srgbClr val="000000"/>
                </a:solidFill>
                <a:latin typeface="Times New Roman" panose="02020603050405020304" pitchFamily="18" charset="0"/>
                <a:cs typeface="Times New Roman" panose="02020603050405020304" pitchFamily="18" charset="0"/>
              </a:rPr>
              <a:t>PatientID</a:t>
            </a:r>
            <a:r>
              <a:rPr lang="en-US" sz="1400" b="1" dirty="0">
                <a:solidFill>
                  <a:srgbClr val="80808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ON</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DELETE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00FF"/>
                </a:solidFill>
                <a:latin typeface="Times New Roman" panose="02020603050405020304" pitchFamily="18" charset="0"/>
                <a:cs typeface="Times New Roman" panose="02020603050405020304" pitchFamily="18" charset="0"/>
              </a:rPr>
              <a:t>CASCADE</a:t>
            </a:r>
            <a:r>
              <a:rPr lang="en-US" sz="1400" b="1" dirty="0">
                <a:solidFill>
                  <a:srgbClr val="808080"/>
                </a:solidFill>
                <a:latin typeface="Times New Roman" panose="02020603050405020304" pitchFamily="18"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AA63DA8B-DF76-ED9C-2808-C9AA66E4EADD}"/>
              </a:ext>
            </a:extLst>
          </p:cNvPr>
          <p:cNvSpPr txBox="1"/>
          <p:nvPr/>
        </p:nvSpPr>
        <p:spPr>
          <a:xfrm>
            <a:off x="5009556" y="921612"/>
            <a:ext cx="2985687" cy="754053"/>
          </a:xfrm>
          <a:prstGeom prst="rect">
            <a:avLst/>
          </a:prstGeom>
          <a:noFill/>
        </p:spPr>
        <p:txBody>
          <a:bodyPr wrap="square" rtlCol="0">
            <a:spAutoFit/>
          </a:bodyPr>
          <a:lstStyle/>
          <a:p>
            <a:r>
              <a:rPr lang="en-US" sz="2500" b="1" dirty="0"/>
              <a:t>Create table </a:t>
            </a:r>
          </a:p>
          <a:p>
            <a:endParaRPr lang="en-US" dirty="0"/>
          </a:p>
        </p:txBody>
      </p:sp>
      <p:pic>
        <p:nvPicPr>
          <p:cNvPr id="5" name="Picture 4">
            <a:extLst>
              <a:ext uri="{FF2B5EF4-FFF2-40B4-BE49-F238E27FC236}">
                <a16:creationId xmlns:a16="http://schemas.microsoft.com/office/drawing/2014/main" id="{56E096E1-6691-5C97-744C-3D9CDC91BEAA}"/>
              </a:ext>
            </a:extLst>
          </p:cNvPr>
          <p:cNvPicPr>
            <a:picLocks noChangeAspect="1"/>
          </p:cNvPicPr>
          <p:nvPr/>
        </p:nvPicPr>
        <p:blipFill>
          <a:blip r:embed="rId4"/>
          <a:stretch>
            <a:fillRect/>
          </a:stretch>
        </p:blipFill>
        <p:spPr>
          <a:xfrm>
            <a:off x="7744904" y="117475"/>
            <a:ext cx="4953000" cy="2621480"/>
          </a:xfrm>
          <a:prstGeom prst="rect">
            <a:avLst/>
          </a:prstGeom>
        </p:spPr>
      </p:pic>
      <p:pic>
        <p:nvPicPr>
          <p:cNvPr id="9" name="Picture 8">
            <a:extLst>
              <a:ext uri="{FF2B5EF4-FFF2-40B4-BE49-F238E27FC236}">
                <a16:creationId xmlns:a16="http://schemas.microsoft.com/office/drawing/2014/main" id="{10D91095-904E-7912-D7B5-54BF23B1BD30}"/>
              </a:ext>
            </a:extLst>
          </p:cNvPr>
          <p:cNvPicPr>
            <a:picLocks noChangeAspect="1"/>
          </p:cNvPicPr>
          <p:nvPr/>
        </p:nvPicPr>
        <p:blipFill>
          <a:blip r:embed="rId5"/>
          <a:stretch>
            <a:fillRect/>
          </a:stretch>
        </p:blipFill>
        <p:spPr>
          <a:xfrm>
            <a:off x="482600" y="2952937"/>
            <a:ext cx="12215304" cy="4140969"/>
          </a:xfrm>
          <a:prstGeom prst="rect">
            <a:avLst/>
          </a:prstGeom>
        </p:spPr>
      </p:pic>
      <p:sp>
        <p:nvSpPr>
          <p:cNvPr id="10" name="TextBox 9">
            <a:extLst>
              <a:ext uri="{FF2B5EF4-FFF2-40B4-BE49-F238E27FC236}">
                <a16:creationId xmlns:a16="http://schemas.microsoft.com/office/drawing/2014/main" id="{16EAC93C-A2D6-9642-A21C-B6D1BE476CAC}"/>
              </a:ext>
            </a:extLst>
          </p:cNvPr>
          <p:cNvSpPr txBox="1"/>
          <p:nvPr/>
        </p:nvSpPr>
        <p:spPr>
          <a:xfrm>
            <a:off x="8483600" y="4898987"/>
            <a:ext cx="3048000" cy="477054"/>
          </a:xfrm>
          <a:prstGeom prst="rect">
            <a:avLst/>
          </a:prstGeom>
          <a:noFill/>
        </p:spPr>
        <p:txBody>
          <a:bodyPr wrap="square" rtlCol="0">
            <a:spAutoFit/>
          </a:bodyPr>
          <a:lstStyle/>
          <a:p>
            <a:r>
              <a:rPr lang="en-US" sz="2500" b="1" dirty="0"/>
              <a:t>Insert Records</a:t>
            </a:r>
          </a:p>
        </p:txBody>
      </p:sp>
    </p:spTree>
    <p:extLst>
      <p:ext uri="{BB962C8B-B14F-4D97-AF65-F5344CB8AC3E}">
        <p14:creationId xmlns:p14="http://schemas.microsoft.com/office/powerpoint/2010/main" val="364464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2F5A"/>
        </a:solidFill>
        <a:effectLst/>
      </p:bgPr>
    </p:bg>
    <p:spTree>
      <p:nvGrpSpPr>
        <p:cNvPr id="1" name=""/>
        <p:cNvGrpSpPr/>
        <p:nvPr/>
      </p:nvGrpSpPr>
      <p:grpSpPr>
        <a:xfrm>
          <a:off x="0" y="0"/>
          <a:ext cx="0" cy="0"/>
          <a:chOff x="0" y="0"/>
          <a:chExt cx="0" cy="0"/>
        </a:xfrm>
      </p:grpSpPr>
      <p:sp>
        <p:nvSpPr>
          <p:cNvPr id="2" name="Freeform 2"/>
          <p:cNvSpPr/>
          <p:nvPr/>
        </p:nvSpPr>
        <p:spPr>
          <a:xfrm>
            <a:off x="66411" y="1990022"/>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57477" y="3054478"/>
            <a:ext cx="2977783" cy="1000530"/>
          </a:xfrm>
          <a:prstGeom prst="rect">
            <a:avLst/>
          </a:prstGeom>
        </p:spPr>
        <p:txBody>
          <a:bodyPr lIns="0" tIns="0" rIns="0" bIns="0" rtlCol="0" anchor="t">
            <a:spAutoFit/>
          </a:bodyPr>
          <a:lstStyle/>
          <a:p>
            <a:pPr>
              <a:lnSpc>
                <a:spcPts val="3840"/>
              </a:lnSpc>
            </a:pPr>
            <a:r>
              <a:rPr lang="en-US" sz="3840" b="1" dirty="0">
                <a:solidFill>
                  <a:srgbClr val="FFFFFF"/>
                </a:solidFill>
                <a:latin typeface="Mont Bold"/>
                <a:ea typeface="Mont Bold"/>
                <a:cs typeface="Mont Bold"/>
                <a:sym typeface="Mont Bold"/>
              </a:rPr>
              <a:t>Table Of Content</a:t>
            </a:r>
          </a:p>
        </p:txBody>
      </p:sp>
      <p:sp>
        <p:nvSpPr>
          <p:cNvPr id="8" name="TextBox 8"/>
          <p:cNvSpPr txBox="1"/>
          <p:nvPr/>
        </p:nvSpPr>
        <p:spPr>
          <a:xfrm>
            <a:off x="5504069" y="584394"/>
            <a:ext cx="4346871"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dirty="0">
                <a:solidFill>
                  <a:srgbClr val="FFFFFF"/>
                </a:solidFill>
                <a:latin typeface="Mont Bold"/>
                <a:ea typeface="Mont Bold"/>
                <a:cs typeface="Mont Bold"/>
                <a:sym typeface="Mont Bold"/>
              </a:rPr>
              <a:t>Introduction </a:t>
            </a:r>
          </a:p>
        </p:txBody>
      </p:sp>
      <p:sp>
        <p:nvSpPr>
          <p:cNvPr id="9" name="TextBox 9"/>
          <p:cNvSpPr txBox="1"/>
          <p:nvPr/>
        </p:nvSpPr>
        <p:spPr>
          <a:xfrm>
            <a:off x="5504163" y="2467987"/>
            <a:ext cx="5143519"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Entities and Attributes</a:t>
            </a:r>
          </a:p>
        </p:txBody>
      </p:sp>
      <p:sp>
        <p:nvSpPr>
          <p:cNvPr id="14" name="TextBox 14"/>
          <p:cNvSpPr txBox="1"/>
          <p:nvPr/>
        </p:nvSpPr>
        <p:spPr>
          <a:xfrm>
            <a:off x="5504069" y="1206844"/>
            <a:ext cx="5008988"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dirty="0">
                <a:solidFill>
                  <a:srgbClr val="FFFFFF"/>
                </a:solidFill>
                <a:latin typeface="Mont Bold"/>
                <a:ea typeface="Mont Bold"/>
                <a:cs typeface="Mont Bold"/>
                <a:sym typeface="Mont Bold"/>
              </a:rPr>
              <a:t>Problem and Solution</a:t>
            </a:r>
          </a:p>
        </p:txBody>
      </p:sp>
      <p:sp>
        <p:nvSpPr>
          <p:cNvPr id="15" name="TextBox 15"/>
          <p:cNvSpPr txBox="1"/>
          <p:nvPr/>
        </p:nvSpPr>
        <p:spPr>
          <a:xfrm>
            <a:off x="5504162" y="3111277"/>
            <a:ext cx="4195622"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Relationship</a:t>
            </a:r>
          </a:p>
        </p:txBody>
      </p:sp>
      <p:sp>
        <p:nvSpPr>
          <p:cNvPr id="20" name="TextBox 20"/>
          <p:cNvSpPr txBox="1"/>
          <p:nvPr/>
        </p:nvSpPr>
        <p:spPr>
          <a:xfrm>
            <a:off x="5504070" y="1829294"/>
            <a:ext cx="4826215"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ER Diagram</a:t>
            </a:r>
          </a:p>
        </p:txBody>
      </p:sp>
      <p:sp>
        <p:nvSpPr>
          <p:cNvPr id="21" name="TextBox 21"/>
          <p:cNvSpPr txBox="1"/>
          <p:nvPr/>
        </p:nvSpPr>
        <p:spPr>
          <a:xfrm>
            <a:off x="5525002" y="3712885"/>
            <a:ext cx="3909210"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Tables</a:t>
            </a:r>
          </a:p>
        </p:txBody>
      </p:sp>
      <p:sp>
        <p:nvSpPr>
          <p:cNvPr id="24" name="TextBox 24"/>
          <p:cNvSpPr txBox="1"/>
          <p:nvPr/>
        </p:nvSpPr>
        <p:spPr>
          <a:xfrm>
            <a:off x="5531517" y="4344629"/>
            <a:ext cx="5116165"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SQL Commands</a:t>
            </a:r>
          </a:p>
        </p:txBody>
      </p:sp>
      <p:sp>
        <p:nvSpPr>
          <p:cNvPr id="27" name="TextBox 27"/>
          <p:cNvSpPr txBox="1"/>
          <p:nvPr/>
        </p:nvSpPr>
        <p:spPr>
          <a:xfrm>
            <a:off x="5531517" y="5032383"/>
            <a:ext cx="5847685" cy="403957"/>
          </a:xfrm>
          <a:prstGeom prst="rect">
            <a:avLst/>
          </a:prstGeom>
        </p:spPr>
        <p:txBody>
          <a:bodyPr lIns="0" tIns="0" rIns="0" bIns="0" rtlCol="0" anchor="t">
            <a:spAutoFit/>
          </a:bodyPr>
          <a:lstStyle/>
          <a:p>
            <a:pPr marL="457189" indent="-457189">
              <a:lnSpc>
                <a:spcPts val="3000"/>
              </a:lnSpc>
              <a:buFont typeface="Wingdings" panose="05000000000000000000" pitchFamily="2" charset="2"/>
              <a:buChar char="q"/>
            </a:pPr>
            <a:r>
              <a:rPr lang="en-US" sz="3000" b="1" dirty="0">
                <a:solidFill>
                  <a:srgbClr val="FFFFFF"/>
                </a:solidFill>
                <a:latin typeface="Mont Bold"/>
                <a:ea typeface="Mont Bold"/>
                <a:cs typeface="Mont Bold"/>
                <a:sym typeface="Mont Bold"/>
              </a:rPr>
              <a:t>Mathematical Notations</a:t>
            </a:r>
          </a:p>
        </p:txBody>
      </p:sp>
      <p:sp>
        <p:nvSpPr>
          <p:cNvPr id="30" name="TextBox 30"/>
          <p:cNvSpPr txBox="1"/>
          <p:nvPr/>
        </p:nvSpPr>
        <p:spPr>
          <a:xfrm>
            <a:off x="5531516" y="5636773"/>
            <a:ext cx="4798768"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Conclusion</a:t>
            </a:r>
          </a:p>
        </p:txBody>
      </p:sp>
      <p:sp>
        <p:nvSpPr>
          <p:cNvPr id="33" name="TextBox 33"/>
          <p:cNvSpPr txBox="1"/>
          <p:nvPr/>
        </p:nvSpPr>
        <p:spPr>
          <a:xfrm>
            <a:off x="5566684" y="6297173"/>
            <a:ext cx="3867528" cy="403957"/>
          </a:xfrm>
          <a:prstGeom prst="rect">
            <a:avLst/>
          </a:prstGeom>
        </p:spPr>
        <p:txBody>
          <a:bodyPr wrap="square" lIns="0" tIns="0" rIns="0" bIns="0" rtlCol="0" anchor="t">
            <a:spAutoFit/>
          </a:bodyPr>
          <a:lstStyle/>
          <a:p>
            <a:pPr marL="457189" indent="-457189">
              <a:lnSpc>
                <a:spcPts val="3000"/>
              </a:lnSpc>
              <a:buFont typeface="Wingdings" panose="05000000000000000000" pitchFamily="2" charset="2"/>
              <a:buChar char="q"/>
            </a:pPr>
            <a:r>
              <a:rPr lang="en-US" sz="3000" b="1">
                <a:solidFill>
                  <a:srgbClr val="FFFFFF"/>
                </a:solidFill>
                <a:latin typeface="Mont Bold"/>
                <a:ea typeface="Mont Bold"/>
                <a:cs typeface="Mont Bold"/>
                <a:sym typeface="Mont Bold"/>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FE87-F2FB-CF32-53B9-010F77B510AE}"/>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C631F52E-2F28-9F31-368A-82DFE9E39E58}"/>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0B631698-CD6F-54D4-1E1F-4670F48D1B1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8EDCCC2B-6AAB-DD60-C7F6-2643547B0EC3}"/>
              </a:ext>
            </a:extLst>
          </p:cNvPr>
          <p:cNvSpPr txBox="1"/>
          <p:nvPr/>
        </p:nvSpPr>
        <p:spPr>
          <a:xfrm>
            <a:off x="-1193800" y="119274"/>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HEALTH_RECORD table</a:t>
            </a:r>
          </a:p>
        </p:txBody>
      </p:sp>
      <p:sp>
        <p:nvSpPr>
          <p:cNvPr id="58" name="Freeform 7">
            <a:extLst>
              <a:ext uri="{FF2B5EF4-FFF2-40B4-BE49-F238E27FC236}">
                <a16:creationId xmlns:a16="http://schemas.microsoft.com/office/drawing/2014/main" id="{E4CB044E-1FC2-1DE9-C648-98F7A862F9E2}"/>
              </a:ext>
            </a:extLst>
          </p:cNvPr>
          <p:cNvSpPr/>
          <p:nvPr/>
        </p:nvSpPr>
        <p:spPr>
          <a:xfrm>
            <a:off x="127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A484570C-E3BD-13BE-3EE4-FBA53A7B1FCD}"/>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EB4345AE-56B1-B076-8BDD-6D88F438281C}"/>
              </a:ext>
            </a:extLst>
          </p:cNvPr>
          <p:cNvPicPr>
            <a:picLocks noChangeAspect="1"/>
          </p:cNvPicPr>
          <p:nvPr/>
        </p:nvPicPr>
        <p:blipFill>
          <a:blip r:embed="rId4"/>
          <a:stretch>
            <a:fillRect/>
          </a:stretch>
        </p:blipFill>
        <p:spPr>
          <a:xfrm>
            <a:off x="635000" y="1446600"/>
            <a:ext cx="12039600" cy="5729565"/>
          </a:xfrm>
          <a:prstGeom prst="rect">
            <a:avLst/>
          </a:prstGeom>
        </p:spPr>
      </p:pic>
    </p:spTree>
    <p:extLst>
      <p:ext uri="{BB962C8B-B14F-4D97-AF65-F5344CB8AC3E}">
        <p14:creationId xmlns:p14="http://schemas.microsoft.com/office/powerpoint/2010/main" val="174314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D6111-DF63-CC11-D7B8-363F2DDC63DA}"/>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ECE94C14-93ED-B95D-1BA4-A52C77253514}"/>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D08EE882-1B11-93AB-A724-099C7F79848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7D2DA8C5-DB66-C978-9FEE-5265A0443536}"/>
              </a:ext>
            </a:extLst>
          </p:cNvPr>
          <p:cNvSpPr txBox="1"/>
          <p:nvPr/>
        </p:nvSpPr>
        <p:spPr>
          <a:xfrm>
            <a:off x="-283630" y="150818"/>
            <a:ext cx="115824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ASSESSMENT_QUESTIONS table</a:t>
            </a:r>
          </a:p>
        </p:txBody>
      </p:sp>
      <p:sp>
        <p:nvSpPr>
          <p:cNvPr id="58" name="Freeform 7">
            <a:extLst>
              <a:ext uri="{FF2B5EF4-FFF2-40B4-BE49-F238E27FC236}">
                <a16:creationId xmlns:a16="http://schemas.microsoft.com/office/drawing/2014/main" id="{F987334C-083A-9B8A-8FC9-478A4CB2CD9A}"/>
              </a:ext>
            </a:extLst>
          </p:cNvPr>
          <p:cNvSpPr/>
          <p:nvPr/>
        </p:nvSpPr>
        <p:spPr>
          <a:xfrm>
            <a:off x="15380" y="139035"/>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496D9E40-876B-1A16-92B1-4D153077A31F}"/>
              </a:ext>
            </a:extLst>
          </p:cNvPr>
          <p:cNvSpPr txBox="1"/>
          <p:nvPr/>
        </p:nvSpPr>
        <p:spPr>
          <a:xfrm>
            <a:off x="15380" y="1107642"/>
            <a:ext cx="6251746" cy="1938992"/>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ASSESSMENT_QUESTIONS</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QuestionID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Question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Option1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Option2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Option3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Option4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QuestionFor</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50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E3F62F88-1CF1-199B-6884-3C9822EAD1FB}"/>
              </a:ext>
            </a:extLst>
          </p:cNvPr>
          <p:cNvSpPr txBox="1"/>
          <p:nvPr/>
        </p:nvSpPr>
        <p:spPr>
          <a:xfrm>
            <a:off x="4368801" y="2663470"/>
            <a:ext cx="3976287" cy="477054"/>
          </a:xfrm>
          <a:prstGeom prst="rect">
            <a:avLst/>
          </a:prstGeom>
          <a:noFill/>
        </p:spPr>
        <p:txBody>
          <a:bodyPr wrap="square" rtlCol="0">
            <a:spAutoFit/>
          </a:bodyPr>
          <a:lstStyle/>
          <a:p>
            <a:r>
              <a:rPr lang="en-US" sz="2500" b="1" dirty="0"/>
              <a:t>Insert Records</a:t>
            </a:r>
          </a:p>
        </p:txBody>
      </p:sp>
      <p:sp>
        <p:nvSpPr>
          <p:cNvPr id="65" name="TextBox 64">
            <a:extLst>
              <a:ext uri="{FF2B5EF4-FFF2-40B4-BE49-F238E27FC236}">
                <a16:creationId xmlns:a16="http://schemas.microsoft.com/office/drawing/2014/main" id="{E3324FD9-7E7B-617C-263E-66E77C86ABC2}"/>
              </a:ext>
            </a:extLst>
          </p:cNvPr>
          <p:cNvSpPr txBox="1"/>
          <p:nvPr/>
        </p:nvSpPr>
        <p:spPr>
          <a:xfrm>
            <a:off x="4368801" y="730616"/>
            <a:ext cx="2985687" cy="754053"/>
          </a:xfrm>
          <a:prstGeom prst="rect">
            <a:avLst/>
          </a:prstGeom>
          <a:noFill/>
        </p:spPr>
        <p:txBody>
          <a:bodyPr wrap="square" rtlCol="0">
            <a:spAutoFit/>
          </a:bodyPr>
          <a:lstStyle/>
          <a:p>
            <a:r>
              <a:rPr lang="en-US" sz="2500" b="1" dirty="0"/>
              <a:t>Create table </a:t>
            </a:r>
          </a:p>
          <a:p>
            <a:endParaRPr lang="en-US" dirty="0"/>
          </a:p>
        </p:txBody>
      </p:sp>
      <p:pic>
        <p:nvPicPr>
          <p:cNvPr id="7" name="Picture 6">
            <a:extLst>
              <a:ext uri="{FF2B5EF4-FFF2-40B4-BE49-F238E27FC236}">
                <a16:creationId xmlns:a16="http://schemas.microsoft.com/office/drawing/2014/main" id="{13BAB2B2-E0C7-D7F6-E59F-58F71C6EA882}"/>
              </a:ext>
            </a:extLst>
          </p:cNvPr>
          <p:cNvPicPr>
            <a:picLocks noChangeAspect="1"/>
          </p:cNvPicPr>
          <p:nvPr/>
        </p:nvPicPr>
        <p:blipFill>
          <a:blip r:embed="rId4"/>
          <a:stretch>
            <a:fillRect/>
          </a:stretch>
        </p:blipFill>
        <p:spPr>
          <a:xfrm>
            <a:off x="7354488" y="852411"/>
            <a:ext cx="5634932" cy="2166318"/>
          </a:xfrm>
          <a:prstGeom prst="rect">
            <a:avLst/>
          </a:prstGeom>
        </p:spPr>
      </p:pic>
      <p:pic>
        <p:nvPicPr>
          <p:cNvPr id="3" name="Picture 2">
            <a:extLst>
              <a:ext uri="{FF2B5EF4-FFF2-40B4-BE49-F238E27FC236}">
                <a16:creationId xmlns:a16="http://schemas.microsoft.com/office/drawing/2014/main" id="{0D722CD0-AA78-E251-5585-7A44253E6CFB}"/>
              </a:ext>
            </a:extLst>
          </p:cNvPr>
          <p:cNvPicPr>
            <a:picLocks noChangeAspect="1"/>
          </p:cNvPicPr>
          <p:nvPr/>
        </p:nvPicPr>
        <p:blipFill>
          <a:blip r:embed="rId5"/>
          <a:stretch>
            <a:fillRect/>
          </a:stretch>
        </p:blipFill>
        <p:spPr>
          <a:xfrm>
            <a:off x="406400" y="3184731"/>
            <a:ext cx="12115800" cy="3991434"/>
          </a:xfrm>
          <a:prstGeom prst="rect">
            <a:avLst/>
          </a:prstGeom>
        </p:spPr>
      </p:pic>
    </p:spTree>
    <p:extLst>
      <p:ext uri="{BB962C8B-B14F-4D97-AF65-F5344CB8AC3E}">
        <p14:creationId xmlns:p14="http://schemas.microsoft.com/office/powerpoint/2010/main" val="30052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64022-02C8-4CE5-8029-1A91C702A13D}"/>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1569A4D1-1E95-0207-804D-EF2952164901}"/>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8363671A-39F3-3875-EE80-7B7218E7240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E3838ACE-1C35-A0FD-AECF-1DFD21300DC0}"/>
              </a:ext>
            </a:extLst>
          </p:cNvPr>
          <p:cNvSpPr txBox="1"/>
          <p:nvPr/>
        </p:nvSpPr>
        <p:spPr>
          <a:xfrm>
            <a:off x="1473200" y="139035"/>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ASSESSMENT_QUESTIONS table</a:t>
            </a:r>
          </a:p>
        </p:txBody>
      </p:sp>
      <p:sp>
        <p:nvSpPr>
          <p:cNvPr id="58" name="Freeform 7">
            <a:extLst>
              <a:ext uri="{FF2B5EF4-FFF2-40B4-BE49-F238E27FC236}">
                <a16:creationId xmlns:a16="http://schemas.microsoft.com/office/drawing/2014/main" id="{FEBAFD16-EEF0-E21C-081C-F238B290179D}"/>
              </a:ext>
            </a:extLst>
          </p:cNvPr>
          <p:cNvSpPr/>
          <p:nvPr/>
        </p:nvSpPr>
        <p:spPr>
          <a:xfrm>
            <a:off x="1960618" y="76249"/>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AC99D57E-DCDD-58B5-6544-C39012C0CDEA}"/>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C73887BB-3BE6-572C-3ABD-1BE6EC12A9C3}"/>
              </a:ext>
            </a:extLst>
          </p:cNvPr>
          <p:cNvPicPr>
            <a:picLocks noChangeAspect="1"/>
          </p:cNvPicPr>
          <p:nvPr/>
        </p:nvPicPr>
        <p:blipFill>
          <a:blip r:embed="rId4"/>
          <a:stretch>
            <a:fillRect/>
          </a:stretch>
        </p:blipFill>
        <p:spPr>
          <a:xfrm>
            <a:off x="939800" y="1572175"/>
            <a:ext cx="11201400" cy="5362025"/>
          </a:xfrm>
          <a:prstGeom prst="rect">
            <a:avLst/>
          </a:prstGeom>
        </p:spPr>
      </p:pic>
    </p:spTree>
    <p:extLst>
      <p:ext uri="{BB962C8B-B14F-4D97-AF65-F5344CB8AC3E}">
        <p14:creationId xmlns:p14="http://schemas.microsoft.com/office/powerpoint/2010/main" val="221038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5CFBF-80D4-DEA1-0A4A-7A1BF3130744}"/>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48C8465F-602C-A665-1401-64DE6E38D419}"/>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C5A67064-C9B5-C6AE-77E1-A4F333ABE8E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AC4D1AE0-8932-1DE9-4BCC-7BE1BE7F4C83}"/>
              </a:ext>
            </a:extLst>
          </p:cNvPr>
          <p:cNvSpPr txBox="1"/>
          <p:nvPr/>
        </p:nvSpPr>
        <p:spPr>
          <a:xfrm>
            <a:off x="-736600" y="52012"/>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ASSESSMENT_ANSWER table</a:t>
            </a:r>
          </a:p>
        </p:txBody>
      </p:sp>
      <p:sp>
        <p:nvSpPr>
          <p:cNvPr id="58" name="Freeform 7">
            <a:extLst>
              <a:ext uri="{FF2B5EF4-FFF2-40B4-BE49-F238E27FC236}">
                <a16:creationId xmlns:a16="http://schemas.microsoft.com/office/drawing/2014/main" id="{F29710EF-FA79-6DCC-DB8C-671B294D6AE6}"/>
              </a:ext>
            </a:extLst>
          </p:cNvPr>
          <p:cNvSpPr/>
          <p:nvPr/>
        </p:nvSpPr>
        <p:spPr>
          <a:xfrm>
            <a:off x="50172" y="13461"/>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882B33C4-1653-51E2-7F8E-2A120BDE29C6}"/>
              </a:ext>
            </a:extLst>
          </p:cNvPr>
          <p:cNvSpPr txBox="1"/>
          <p:nvPr/>
        </p:nvSpPr>
        <p:spPr>
          <a:xfrm>
            <a:off x="37472" y="1083041"/>
            <a:ext cx="5017128" cy="2862322"/>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Assessment_Answer</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QuestionID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Answer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FF"/>
                </a:solidFill>
                <a:latin typeface="Times New Roman" panose="02020603050405020304" pitchFamily="18" charset="0"/>
                <a:cs typeface="Times New Roman" panose="02020603050405020304" pitchFamily="18" charset="0"/>
              </a:rPr>
              <a:t>    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QuestionID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a:t>
            </a:r>
          </a:p>
          <a:p>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000000"/>
                </a:solidFill>
                <a:latin typeface="Times New Roman" panose="02020603050405020304" pitchFamily="18" charset="0"/>
                <a:cs typeface="Times New Roman" panose="02020603050405020304" pitchFamily="18" charset="0"/>
              </a:rPr>
              <a:t>HEALTH_RECORD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p>
          <a:p>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000000"/>
                </a:solidFill>
                <a:latin typeface="Times New Roman" panose="02020603050405020304" pitchFamily="18" charset="0"/>
                <a:cs typeface="Times New Roman" panose="02020603050405020304" pitchFamily="18" charset="0"/>
              </a:rPr>
              <a:t>PATIENT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DELETE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CASCADE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QuestionID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p>
          <a:p>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000000"/>
                </a:solidFill>
                <a:latin typeface="Times New Roman" panose="02020603050405020304" pitchFamily="18" charset="0"/>
                <a:cs typeface="Times New Roman" panose="02020603050405020304" pitchFamily="18" charset="0"/>
              </a:rPr>
              <a:t>ASSESSMENT_QUESTIONS</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QuestionID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DD60F8E1-C7E9-E133-3D11-B1B252BAE1E6}"/>
              </a:ext>
            </a:extLst>
          </p:cNvPr>
          <p:cNvSpPr txBox="1"/>
          <p:nvPr/>
        </p:nvSpPr>
        <p:spPr>
          <a:xfrm>
            <a:off x="4326315" y="3366725"/>
            <a:ext cx="3949797" cy="630942"/>
          </a:xfrm>
          <a:prstGeom prst="rect">
            <a:avLst/>
          </a:prstGeom>
          <a:noFill/>
        </p:spPr>
        <p:txBody>
          <a:bodyPr wrap="square" rtlCol="0">
            <a:spAutoFit/>
          </a:bodyPr>
          <a:lstStyle/>
          <a:p>
            <a:r>
              <a:rPr lang="en-US" sz="3500" b="1" dirty="0"/>
              <a:t>Insert Records</a:t>
            </a:r>
          </a:p>
        </p:txBody>
      </p:sp>
      <p:sp>
        <p:nvSpPr>
          <p:cNvPr id="65" name="TextBox 64">
            <a:extLst>
              <a:ext uri="{FF2B5EF4-FFF2-40B4-BE49-F238E27FC236}">
                <a16:creationId xmlns:a16="http://schemas.microsoft.com/office/drawing/2014/main" id="{96B7C2E4-2EE9-1E3C-9BE6-72CD4B7FD696}"/>
              </a:ext>
            </a:extLst>
          </p:cNvPr>
          <p:cNvSpPr txBox="1"/>
          <p:nvPr/>
        </p:nvSpPr>
        <p:spPr>
          <a:xfrm>
            <a:off x="4249829" y="764529"/>
            <a:ext cx="2985687" cy="907941"/>
          </a:xfrm>
          <a:prstGeom prst="rect">
            <a:avLst/>
          </a:prstGeom>
          <a:noFill/>
        </p:spPr>
        <p:txBody>
          <a:bodyPr wrap="square" rtlCol="0">
            <a:spAutoFit/>
          </a:bodyPr>
          <a:lstStyle/>
          <a:p>
            <a:r>
              <a:rPr lang="en-US" sz="3500" b="1" dirty="0"/>
              <a:t>Create table </a:t>
            </a:r>
          </a:p>
          <a:p>
            <a:endParaRPr lang="en-US" dirty="0"/>
          </a:p>
        </p:txBody>
      </p:sp>
      <p:pic>
        <p:nvPicPr>
          <p:cNvPr id="17" name="Picture 16">
            <a:extLst>
              <a:ext uri="{FF2B5EF4-FFF2-40B4-BE49-F238E27FC236}">
                <a16:creationId xmlns:a16="http://schemas.microsoft.com/office/drawing/2014/main" id="{1EEDDED9-33DD-6B31-2F2D-73986E0B8BF6}"/>
              </a:ext>
            </a:extLst>
          </p:cNvPr>
          <p:cNvPicPr>
            <a:picLocks noChangeAspect="1"/>
          </p:cNvPicPr>
          <p:nvPr/>
        </p:nvPicPr>
        <p:blipFill>
          <a:blip r:embed="rId4"/>
          <a:stretch>
            <a:fillRect/>
          </a:stretch>
        </p:blipFill>
        <p:spPr>
          <a:xfrm>
            <a:off x="7235516" y="756949"/>
            <a:ext cx="5719112" cy="3053051"/>
          </a:xfrm>
          <a:prstGeom prst="rect">
            <a:avLst/>
          </a:prstGeom>
        </p:spPr>
      </p:pic>
      <p:pic>
        <p:nvPicPr>
          <p:cNvPr id="5" name="Picture 4">
            <a:extLst>
              <a:ext uri="{FF2B5EF4-FFF2-40B4-BE49-F238E27FC236}">
                <a16:creationId xmlns:a16="http://schemas.microsoft.com/office/drawing/2014/main" id="{00ECFFEC-AD8A-A003-5D26-51E047F184CE}"/>
              </a:ext>
            </a:extLst>
          </p:cNvPr>
          <p:cNvPicPr>
            <a:picLocks noChangeAspect="1"/>
          </p:cNvPicPr>
          <p:nvPr/>
        </p:nvPicPr>
        <p:blipFill>
          <a:blip r:embed="rId5"/>
          <a:stretch>
            <a:fillRect/>
          </a:stretch>
        </p:blipFill>
        <p:spPr>
          <a:xfrm>
            <a:off x="254000" y="4028609"/>
            <a:ext cx="12420600" cy="3053051"/>
          </a:xfrm>
          <a:prstGeom prst="rect">
            <a:avLst/>
          </a:prstGeom>
        </p:spPr>
      </p:pic>
    </p:spTree>
    <p:extLst>
      <p:ext uri="{BB962C8B-B14F-4D97-AF65-F5344CB8AC3E}">
        <p14:creationId xmlns:p14="http://schemas.microsoft.com/office/powerpoint/2010/main" val="3592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6EB25-1A12-3C1F-263F-98B9963A2806}"/>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CB88DBCE-454E-9C28-926B-D9F0C332C6C3}"/>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ED312BF6-3B62-4D12-B432-AD1B9BD4CC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560EC249-27B8-244A-CB09-40B57FAC2364}"/>
              </a:ext>
            </a:extLst>
          </p:cNvPr>
          <p:cNvSpPr txBox="1"/>
          <p:nvPr/>
        </p:nvSpPr>
        <p:spPr>
          <a:xfrm>
            <a:off x="1244600" y="139035"/>
            <a:ext cx="113538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ASSESSMENT_ANSWER table</a:t>
            </a:r>
          </a:p>
        </p:txBody>
      </p:sp>
      <p:sp>
        <p:nvSpPr>
          <p:cNvPr id="58" name="Freeform 7">
            <a:extLst>
              <a:ext uri="{FF2B5EF4-FFF2-40B4-BE49-F238E27FC236}">
                <a16:creationId xmlns:a16="http://schemas.microsoft.com/office/drawing/2014/main" id="{29AEBCA4-5ECF-9EDF-18C9-76F6B5E352EF}"/>
              </a:ext>
            </a:extLst>
          </p:cNvPr>
          <p:cNvSpPr/>
          <p:nvPr/>
        </p:nvSpPr>
        <p:spPr>
          <a:xfrm>
            <a:off x="1960618" y="76249"/>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C16107C5-E947-7845-B09E-FC3320DBDC57}"/>
              </a:ext>
            </a:extLst>
          </p:cNvPr>
          <p:cNvSpPr txBox="1"/>
          <p:nvPr/>
        </p:nvSpPr>
        <p:spPr>
          <a:xfrm>
            <a:off x="558800" y="1113179"/>
            <a:ext cx="6574874" cy="477054"/>
          </a:xfrm>
          <a:prstGeom prst="rect">
            <a:avLst/>
          </a:prstGeom>
          <a:noFill/>
        </p:spPr>
        <p:txBody>
          <a:bodyPr wrap="square" rtlCol="0">
            <a:spAutoFit/>
          </a:bodyPr>
          <a:lstStyle/>
          <a:p>
            <a:r>
              <a:rPr lang="en-US" sz="2500" b="1" dirty="0"/>
              <a:t>SELECT  all data from table</a:t>
            </a:r>
          </a:p>
        </p:txBody>
      </p:sp>
      <p:pic>
        <p:nvPicPr>
          <p:cNvPr id="7" name="Picture 6">
            <a:extLst>
              <a:ext uri="{FF2B5EF4-FFF2-40B4-BE49-F238E27FC236}">
                <a16:creationId xmlns:a16="http://schemas.microsoft.com/office/drawing/2014/main" id="{D8C6BCA9-570C-85B9-16FD-26AACBC7B4A2}"/>
              </a:ext>
            </a:extLst>
          </p:cNvPr>
          <p:cNvPicPr>
            <a:picLocks noChangeAspect="1"/>
          </p:cNvPicPr>
          <p:nvPr/>
        </p:nvPicPr>
        <p:blipFill>
          <a:blip r:embed="rId4"/>
          <a:stretch>
            <a:fillRect/>
          </a:stretch>
        </p:blipFill>
        <p:spPr>
          <a:xfrm>
            <a:off x="4368800" y="1024991"/>
            <a:ext cx="7162800" cy="5883462"/>
          </a:xfrm>
          <a:prstGeom prst="rect">
            <a:avLst/>
          </a:prstGeom>
        </p:spPr>
      </p:pic>
    </p:spTree>
    <p:extLst>
      <p:ext uri="{BB962C8B-B14F-4D97-AF65-F5344CB8AC3E}">
        <p14:creationId xmlns:p14="http://schemas.microsoft.com/office/powerpoint/2010/main" val="1073324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2C4C-426F-3991-A478-714B7EB76DBB}"/>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E1E2CF04-ADAA-9E5C-7092-02320561FEE3}"/>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2806FAC0-7217-E437-61FC-87F9EA4DBC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D6D91379-4750-7F21-C727-0B8D5955ABDB}"/>
              </a:ext>
            </a:extLst>
          </p:cNvPr>
          <p:cNvSpPr txBox="1"/>
          <p:nvPr/>
        </p:nvSpPr>
        <p:spPr>
          <a:xfrm>
            <a:off x="1244600" y="139034"/>
            <a:ext cx="11353800" cy="1435906"/>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HEALTH_RECORD table </a:t>
            </a:r>
          </a:p>
          <a:p>
            <a:pPr algn="ctr">
              <a:lnSpc>
                <a:spcPts val="5702"/>
              </a:lnSpc>
            </a:pPr>
            <a:r>
              <a:rPr lang="en-US" sz="4073" b="1" dirty="0">
                <a:solidFill>
                  <a:srgbClr val="202F5A"/>
                </a:solidFill>
                <a:latin typeface="Mont Bold"/>
                <a:ea typeface="Mont Bold"/>
                <a:cs typeface="Mont Bold"/>
                <a:sym typeface="Mont Bold"/>
              </a:rPr>
              <a:t>Updated with psychiatric score</a:t>
            </a:r>
          </a:p>
        </p:txBody>
      </p:sp>
      <p:sp>
        <p:nvSpPr>
          <p:cNvPr id="58" name="Freeform 7">
            <a:extLst>
              <a:ext uri="{FF2B5EF4-FFF2-40B4-BE49-F238E27FC236}">
                <a16:creationId xmlns:a16="http://schemas.microsoft.com/office/drawing/2014/main" id="{3613F598-89E8-3765-8C47-A851549FF267}"/>
              </a:ext>
            </a:extLst>
          </p:cNvPr>
          <p:cNvSpPr/>
          <p:nvPr/>
        </p:nvSpPr>
        <p:spPr>
          <a:xfrm>
            <a:off x="1791307" y="106378"/>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3701A894-DF8D-D331-0EEE-1A83CED342BF}"/>
              </a:ext>
            </a:extLst>
          </p:cNvPr>
          <p:cNvPicPr>
            <a:picLocks noChangeAspect="1"/>
          </p:cNvPicPr>
          <p:nvPr/>
        </p:nvPicPr>
        <p:blipFill>
          <a:blip r:embed="rId4"/>
          <a:stretch>
            <a:fillRect/>
          </a:stretch>
        </p:blipFill>
        <p:spPr>
          <a:xfrm>
            <a:off x="1625600" y="1752603"/>
            <a:ext cx="9753600" cy="5423564"/>
          </a:xfrm>
          <a:prstGeom prst="rect">
            <a:avLst/>
          </a:prstGeom>
        </p:spPr>
      </p:pic>
    </p:spTree>
    <p:extLst>
      <p:ext uri="{BB962C8B-B14F-4D97-AF65-F5344CB8AC3E}">
        <p14:creationId xmlns:p14="http://schemas.microsoft.com/office/powerpoint/2010/main" val="968846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4FBB-34DD-CD30-32E5-23EAC41AF7C8}"/>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53C3CB89-236F-A7A6-AA3F-18EB05FB2628}"/>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DD328C7A-8A16-BCDA-D6DA-75324651C24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C7FF9623-C4CE-DEED-AEB3-6CEE160513D0}"/>
              </a:ext>
            </a:extLst>
          </p:cNvPr>
          <p:cNvSpPr txBox="1"/>
          <p:nvPr/>
        </p:nvSpPr>
        <p:spPr>
          <a:xfrm>
            <a:off x="-660400" y="110576"/>
            <a:ext cx="99822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ea typeface="Mont Bold"/>
                <a:cs typeface="Mont Bold"/>
                <a:sym typeface="Mont Bold"/>
              </a:rPr>
              <a:t>TREATMENT_PLAN  table</a:t>
            </a:r>
          </a:p>
        </p:txBody>
      </p:sp>
      <p:sp>
        <p:nvSpPr>
          <p:cNvPr id="58" name="Freeform 7">
            <a:extLst>
              <a:ext uri="{FF2B5EF4-FFF2-40B4-BE49-F238E27FC236}">
                <a16:creationId xmlns:a16="http://schemas.microsoft.com/office/drawing/2014/main" id="{55B56B84-A959-32F4-DE5C-4E028BF02E2D}"/>
              </a:ext>
            </a:extLst>
          </p:cNvPr>
          <p:cNvSpPr/>
          <p:nvPr/>
        </p:nvSpPr>
        <p:spPr>
          <a:xfrm>
            <a:off x="1016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E693A4F9-AA8A-9210-3BCD-9CA9F45D4475}"/>
              </a:ext>
            </a:extLst>
          </p:cNvPr>
          <p:cNvSpPr txBox="1"/>
          <p:nvPr/>
        </p:nvSpPr>
        <p:spPr>
          <a:xfrm>
            <a:off x="101600" y="1461988"/>
            <a:ext cx="9110131" cy="3785652"/>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Treatment_plan</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TreatmentPlanName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StartDate </a:t>
            </a:r>
            <a:r>
              <a:rPr lang="en-US" sz="1500" b="1" dirty="0">
                <a:solidFill>
                  <a:srgbClr val="0000FF"/>
                </a:solidFill>
                <a:latin typeface="Times New Roman" panose="02020603050405020304" pitchFamily="18" charset="0"/>
                <a:cs typeface="Times New Roman" panose="02020603050405020304" pitchFamily="18" charset="0"/>
              </a:rPr>
              <a:t>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fr-FR" sz="1500" b="1" dirty="0">
                <a:solidFill>
                  <a:srgbClr val="000000"/>
                </a:solidFill>
                <a:latin typeface="Times New Roman" panose="02020603050405020304" pitchFamily="18" charset="0"/>
                <a:cs typeface="Times New Roman" panose="02020603050405020304" pitchFamily="18" charset="0"/>
              </a:rPr>
              <a:t>    </a:t>
            </a:r>
            <a:r>
              <a:rPr lang="fr-FR" sz="1500" b="1" dirty="0" err="1">
                <a:solidFill>
                  <a:srgbClr val="000000"/>
                </a:solidFill>
                <a:latin typeface="Times New Roman" panose="02020603050405020304" pitchFamily="18" charset="0"/>
                <a:cs typeface="Times New Roman" panose="02020603050405020304" pitchFamily="18" charset="0"/>
              </a:rPr>
              <a:t>ConsultationDuration</a:t>
            </a:r>
            <a:r>
              <a:rPr lang="fr-FR" sz="1500" b="1" dirty="0">
                <a:solidFill>
                  <a:srgbClr val="000000"/>
                </a:solidFill>
                <a:latin typeface="Times New Roman" panose="02020603050405020304" pitchFamily="18" charset="0"/>
                <a:cs typeface="Times New Roman" panose="02020603050405020304" pitchFamily="18" charset="0"/>
              </a:rPr>
              <a:t> </a:t>
            </a:r>
            <a:r>
              <a:rPr lang="fr-FR" sz="1500" b="1" dirty="0">
                <a:solidFill>
                  <a:srgbClr val="0000FF"/>
                </a:solidFill>
                <a:latin typeface="Times New Roman" panose="02020603050405020304" pitchFamily="18" charset="0"/>
                <a:cs typeface="Times New Roman" panose="02020603050405020304" pitchFamily="18" charset="0"/>
              </a:rPr>
              <a:t>INT</a:t>
            </a:r>
            <a:r>
              <a:rPr lang="fr-FR" sz="1500" b="1" dirty="0">
                <a:solidFill>
                  <a:srgbClr val="000000"/>
                </a:solidFill>
                <a:latin typeface="Times New Roman" panose="02020603050405020304" pitchFamily="18" charset="0"/>
                <a:cs typeface="Times New Roman" panose="02020603050405020304" pitchFamily="18" charset="0"/>
              </a:rPr>
              <a:t> </a:t>
            </a:r>
            <a:r>
              <a:rPr lang="fr-FR" sz="1500" b="1" dirty="0">
                <a:solidFill>
                  <a:srgbClr val="0000FF"/>
                </a:solidFill>
                <a:latin typeface="Times New Roman" panose="02020603050405020304" pitchFamily="18" charset="0"/>
                <a:cs typeface="Times New Roman" panose="02020603050405020304" pitchFamily="18" charset="0"/>
              </a:rPr>
              <a:t>CHECK </a:t>
            </a:r>
          </a:p>
          <a:p>
            <a:r>
              <a:rPr lang="fr-FR" sz="1500" b="1" dirty="0">
                <a:solidFill>
                  <a:srgbClr val="0000FF"/>
                </a:solidFill>
                <a:latin typeface="Times New Roman" panose="02020603050405020304" pitchFamily="18" charset="0"/>
                <a:cs typeface="Times New Roman" panose="02020603050405020304" pitchFamily="18" charset="0"/>
              </a:rPr>
              <a:t>    </a:t>
            </a:r>
            <a:r>
              <a:rPr lang="fr-FR" sz="1500" b="1" dirty="0">
                <a:solidFill>
                  <a:srgbClr val="808080"/>
                </a:solidFill>
                <a:latin typeface="Times New Roman" panose="02020603050405020304" pitchFamily="18" charset="0"/>
                <a:cs typeface="Times New Roman" panose="02020603050405020304" pitchFamily="18" charset="0"/>
              </a:rPr>
              <a:t>(</a:t>
            </a:r>
            <a:r>
              <a:rPr lang="fr-FR" sz="1500" b="1" dirty="0" err="1">
                <a:solidFill>
                  <a:srgbClr val="000000"/>
                </a:solidFill>
                <a:latin typeface="Times New Roman" panose="02020603050405020304" pitchFamily="18" charset="0"/>
                <a:cs typeface="Times New Roman" panose="02020603050405020304" pitchFamily="18" charset="0"/>
              </a:rPr>
              <a:t>ConsultationDuration</a:t>
            </a:r>
            <a:r>
              <a:rPr lang="fr-FR" sz="1500" b="1" dirty="0">
                <a:solidFill>
                  <a:srgbClr val="000000"/>
                </a:solidFill>
                <a:latin typeface="Times New Roman" panose="02020603050405020304" pitchFamily="18" charset="0"/>
                <a:cs typeface="Times New Roman" panose="02020603050405020304" pitchFamily="18" charset="0"/>
              </a:rPr>
              <a:t> </a:t>
            </a:r>
            <a:r>
              <a:rPr lang="fr-FR" sz="1500" b="1" dirty="0">
                <a:solidFill>
                  <a:srgbClr val="808080"/>
                </a:solidFill>
                <a:latin typeface="Times New Roman" panose="02020603050405020304" pitchFamily="18" charset="0"/>
                <a:cs typeface="Times New Roman" panose="02020603050405020304" pitchFamily="18" charset="0"/>
              </a:rPr>
              <a:t>&gt;</a:t>
            </a:r>
            <a:r>
              <a:rPr lang="fr-FR" sz="1500" b="1" dirty="0">
                <a:solidFill>
                  <a:srgbClr val="000000"/>
                </a:solidFill>
                <a:latin typeface="Times New Roman" panose="02020603050405020304" pitchFamily="18" charset="0"/>
                <a:cs typeface="Times New Roman" panose="02020603050405020304" pitchFamily="18" charset="0"/>
              </a:rPr>
              <a:t> 0</a:t>
            </a:r>
            <a:r>
              <a:rPr lang="fr-FR" sz="1500" b="1" dirty="0">
                <a:solidFill>
                  <a:srgbClr val="808080"/>
                </a:solidFill>
                <a:latin typeface="Times New Roman" panose="02020603050405020304" pitchFamily="18" charset="0"/>
                <a:cs typeface="Times New Roman" panose="02020603050405020304" pitchFamily="18" charset="0"/>
              </a:rPr>
              <a:t>),</a:t>
            </a:r>
            <a:endParaRPr lang="fr-FR"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TreatmentGoals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FollowUpStatus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100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p>
          <a:p>
            <a:r>
              <a:rPr lang="en-US" sz="1500" b="1" dirty="0">
                <a:solidFill>
                  <a:srgbClr val="0000FF"/>
                </a:solidFill>
                <a:latin typeface="Times New Roman" panose="02020603050405020304" pitchFamily="18" charset="0"/>
                <a:cs typeface="Times New Roman" panose="02020603050405020304" pitchFamily="18" charset="0"/>
              </a:rPr>
              <a:t>    CHECK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FollowUpStatus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IN</a:t>
            </a:r>
            <a:r>
              <a:rPr lang="en-US" sz="1500" b="1" dirty="0">
                <a:solidFill>
                  <a:srgbClr val="0000FF"/>
                </a:solidFill>
                <a:latin typeface="Times New Roman" panose="02020603050405020304" pitchFamily="18" charset="0"/>
                <a:cs typeface="Times New Roman" panose="02020603050405020304" pitchFamily="18" charset="0"/>
              </a:rPr>
              <a:t> </a:t>
            </a:r>
          </a:p>
          <a:p>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FF0000"/>
                </a:solidFill>
                <a:latin typeface="Times New Roman" panose="02020603050405020304" pitchFamily="18" charset="0"/>
                <a:cs typeface="Times New Roman" panose="02020603050405020304" pitchFamily="18" charset="0"/>
              </a:rPr>
              <a:t>'Active'</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FF0000"/>
                </a:solidFill>
                <a:latin typeface="Times New Roman" panose="02020603050405020304" pitchFamily="18" charset="0"/>
                <a:cs typeface="Times New Roman" panose="02020603050405020304" pitchFamily="18" charset="0"/>
              </a:rPr>
              <a:t>'Inactive'</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FF0000"/>
                </a:solidFill>
                <a:latin typeface="Times New Roman" panose="02020603050405020304" pitchFamily="18" charset="0"/>
                <a:cs typeface="Times New Roman" panose="02020603050405020304" pitchFamily="18" charset="0"/>
              </a:rPr>
              <a:t>'Removed'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FF0000"/>
                </a:solidFill>
                <a:latin typeface="Times New Roman" panose="02020603050405020304" pitchFamily="18" charset="0"/>
                <a:cs typeface="Times New Roman" panose="02020603050405020304" pitchFamily="18" charset="0"/>
              </a:rPr>
              <a:t>'In Emergency Ward'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FF0000"/>
                </a:solidFill>
                <a:latin typeface="Times New Roman" panose="02020603050405020304" pitchFamily="18" charset="0"/>
                <a:cs typeface="Times New Roman" panose="02020603050405020304" pitchFamily="18" charset="0"/>
              </a:rPr>
              <a:t>'Hospitalized'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FF"/>
                </a:solidFill>
                <a:latin typeface="Times New Roman" panose="02020603050405020304" pitchFamily="18" charset="0"/>
                <a:cs typeface="Times New Roman" panose="02020603050405020304" pitchFamily="18" charset="0"/>
              </a:rPr>
              <a:t>    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PATIENT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DELETE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CASCADE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PROVIDER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HEALTH_RECORD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RecordID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35020773-2199-9055-5ABE-C7DE6241CB3B}"/>
              </a:ext>
            </a:extLst>
          </p:cNvPr>
          <p:cNvSpPr txBox="1"/>
          <p:nvPr/>
        </p:nvSpPr>
        <p:spPr>
          <a:xfrm>
            <a:off x="3683000" y="5257800"/>
            <a:ext cx="3976287" cy="630942"/>
          </a:xfrm>
          <a:prstGeom prst="rect">
            <a:avLst/>
          </a:prstGeom>
          <a:noFill/>
        </p:spPr>
        <p:txBody>
          <a:bodyPr wrap="square" rtlCol="0">
            <a:spAutoFit/>
          </a:bodyPr>
          <a:lstStyle/>
          <a:p>
            <a:r>
              <a:rPr lang="en-US" sz="3500" b="1" dirty="0"/>
              <a:t>Insert Records</a:t>
            </a:r>
          </a:p>
        </p:txBody>
      </p:sp>
      <p:sp>
        <p:nvSpPr>
          <p:cNvPr id="65" name="TextBox 64">
            <a:extLst>
              <a:ext uri="{FF2B5EF4-FFF2-40B4-BE49-F238E27FC236}">
                <a16:creationId xmlns:a16="http://schemas.microsoft.com/office/drawing/2014/main" id="{DC2CC68F-FA5D-BCC0-2EB7-25CAF39D46EC}"/>
              </a:ext>
            </a:extLst>
          </p:cNvPr>
          <p:cNvSpPr txBox="1"/>
          <p:nvPr/>
        </p:nvSpPr>
        <p:spPr>
          <a:xfrm>
            <a:off x="3911600" y="964769"/>
            <a:ext cx="2985687" cy="907941"/>
          </a:xfrm>
          <a:prstGeom prst="rect">
            <a:avLst/>
          </a:prstGeom>
          <a:noFill/>
        </p:spPr>
        <p:txBody>
          <a:bodyPr wrap="square" rtlCol="0">
            <a:spAutoFit/>
          </a:bodyPr>
          <a:lstStyle/>
          <a:p>
            <a:r>
              <a:rPr lang="en-US" sz="3500" b="1" dirty="0"/>
              <a:t>Create table </a:t>
            </a:r>
          </a:p>
          <a:p>
            <a:endParaRPr lang="en-US" dirty="0"/>
          </a:p>
        </p:txBody>
      </p:sp>
      <p:pic>
        <p:nvPicPr>
          <p:cNvPr id="11" name="Picture 10">
            <a:extLst>
              <a:ext uri="{FF2B5EF4-FFF2-40B4-BE49-F238E27FC236}">
                <a16:creationId xmlns:a16="http://schemas.microsoft.com/office/drawing/2014/main" id="{6D51B059-AF51-CCEE-EDFF-F5370B1A2120}"/>
              </a:ext>
            </a:extLst>
          </p:cNvPr>
          <p:cNvPicPr>
            <a:picLocks noChangeAspect="1"/>
          </p:cNvPicPr>
          <p:nvPr/>
        </p:nvPicPr>
        <p:blipFill>
          <a:blip r:embed="rId4"/>
          <a:stretch>
            <a:fillRect/>
          </a:stretch>
        </p:blipFill>
        <p:spPr>
          <a:xfrm>
            <a:off x="6665687" y="964769"/>
            <a:ext cx="6237513" cy="3270337"/>
          </a:xfrm>
          <a:prstGeom prst="rect">
            <a:avLst/>
          </a:prstGeom>
        </p:spPr>
      </p:pic>
      <p:sp>
        <p:nvSpPr>
          <p:cNvPr id="3" name="TextBox 2">
            <a:extLst>
              <a:ext uri="{FF2B5EF4-FFF2-40B4-BE49-F238E27FC236}">
                <a16:creationId xmlns:a16="http://schemas.microsoft.com/office/drawing/2014/main" id="{291559E3-5BCF-9204-FBE9-77AF98952AAD}"/>
              </a:ext>
            </a:extLst>
          </p:cNvPr>
          <p:cNvSpPr txBox="1"/>
          <p:nvPr/>
        </p:nvSpPr>
        <p:spPr>
          <a:xfrm>
            <a:off x="465061" y="5771120"/>
            <a:ext cx="12074677" cy="861774"/>
          </a:xfrm>
          <a:prstGeom prst="rect">
            <a:avLst/>
          </a:prstGeom>
          <a:noFill/>
        </p:spPr>
        <p:txBody>
          <a:bodyPr wrap="square" rtlCol="0">
            <a:spAutoFit/>
          </a:bodyPr>
          <a:lstStyle/>
          <a:p>
            <a:r>
              <a:rPr lang="en-US" sz="2500" b="1" dirty="0" err="1"/>
              <a:t>Treatment_plan</a:t>
            </a:r>
            <a:r>
              <a:rPr lang="en-US" sz="2500" b="1" dirty="0"/>
              <a:t> table automatically gets updated with the plan defined by the system using trigger referring psychiatric score calculated and loaded in HEALTH_RECORD table. </a:t>
            </a:r>
          </a:p>
        </p:txBody>
      </p:sp>
    </p:spTree>
    <p:extLst>
      <p:ext uri="{BB962C8B-B14F-4D97-AF65-F5344CB8AC3E}">
        <p14:creationId xmlns:p14="http://schemas.microsoft.com/office/powerpoint/2010/main" val="1366288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262D-B543-0C53-713C-049A4A7E89D5}"/>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F6C11988-33C1-0E39-1EA7-A0EF34F88494}"/>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1B134929-78FA-FF6B-3FF7-4DE05ACD523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AE9DF292-916B-6BE8-BDED-52596BC7A331}"/>
              </a:ext>
            </a:extLst>
          </p:cNvPr>
          <p:cNvSpPr txBox="1"/>
          <p:nvPr/>
        </p:nvSpPr>
        <p:spPr>
          <a:xfrm>
            <a:off x="-1041400" y="87135"/>
            <a:ext cx="113538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Treatment_plan</a:t>
            </a:r>
            <a:r>
              <a:rPr lang="en-US" sz="4073" b="1" dirty="0">
                <a:solidFill>
                  <a:srgbClr val="202F5A"/>
                </a:solidFill>
                <a:latin typeface="Mont Bold"/>
                <a:ea typeface="Mont Bold"/>
                <a:cs typeface="Mont Bold"/>
                <a:sym typeface="Mont Bold"/>
              </a:rPr>
              <a:t> table </a:t>
            </a:r>
          </a:p>
        </p:txBody>
      </p:sp>
      <p:sp>
        <p:nvSpPr>
          <p:cNvPr id="58" name="Freeform 7">
            <a:extLst>
              <a:ext uri="{FF2B5EF4-FFF2-40B4-BE49-F238E27FC236}">
                <a16:creationId xmlns:a16="http://schemas.microsoft.com/office/drawing/2014/main" id="{EA855F8B-821F-E376-AF12-15D50542216E}"/>
              </a:ext>
            </a:extLst>
          </p:cNvPr>
          <p:cNvSpPr/>
          <p:nvPr/>
        </p:nvSpPr>
        <p:spPr>
          <a:xfrm>
            <a:off x="157238" y="87135"/>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972B8E61-3CB8-CBCF-C61F-D72E4438B358}"/>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F9342A14-7A28-BDBB-7BE6-AFCCA058AE80}"/>
              </a:ext>
            </a:extLst>
          </p:cNvPr>
          <p:cNvPicPr>
            <a:picLocks noChangeAspect="1"/>
          </p:cNvPicPr>
          <p:nvPr/>
        </p:nvPicPr>
        <p:blipFill>
          <a:blip r:embed="rId4"/>
          <a:stretch>
            <a:fillRect/>
          </a:stretch>
        </p:blipFill>
        <p:spPr>
          <a:xfrm>
            <a:off x="1625600" y="1444513"/>
            <a:ext cx="9753600" cy="5870689"/>
          </a:xfrm>
          <a:prstGeom prst="rect">
            <a:avLst/>
          </a:prstGeom>
        </p:spPr>
      </p:pic>
    </p:spTree>
    <p:extLst>
      <p:ext uri="{BB962C8B-B14F-4D97-AF65-F5344CB8AC3E}">
        <p14:creationId xmlns:p14="http://schemas.microsoft.com/office/powerpoint/2010/main" val="654076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CC51-B858-3F81-B815-0AFAB5BDF797}"/>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9B5DB7D4-8F35-46E1-98B8-1B363BEFF143}"/>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29FA613B-BCCD-6CF3-4D09-D105B1E2CCB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E4FF2262-AA55-0E9D-77C8-7C7108A8D253}"/>
              </a:ext>
            </a:extLst>
          </p:cNvPr>
          <p:cNvSpPr txBox="1"/>
          <p:nvPr/>
        </p:nvSpPr>
        <p:spPr>
          <a:xfrm>
            <a:off x="-660400" y="-33908"/>
            <a:ext cx="94488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Patient_Illness</a:t>
            </a:r>
            <a:r>
              <a:rPr lang="en-US" sz="4073" b="1" dirty="0">
                <a:solidFill>
                  <a:srgbClr val="202F5A"/>
                </a:solidFill>
                <a:latin typeface="Mont Bold"/>
                <a:ea typeface="Mont Bold"/>
                <a:cs typeface="Mont Bold"/>
                <a:sym typeface="Mont Bold"/>
              </a:rPr>
              <a:t>  table</a:t>
            </a:r>
          </a:p>
        </p:txBody>
      </p:sp>
      <p:sp>
        <p:nvSpPr>
          <p:cNvPr id="61" name="TextBox 60">
            <a:extLst>
              <a:ext uri="{FF2B5EF4-FFF2-40B4-BE49-F238E27FC236}">
                <a16:creationId xmlns:a16="http://schemas.microsoft.com/office/drawing/2014/main" id="{47756A5E-AC5D-E940-C650-F631DF942795}"/>
              </a:ext>
            </a:extLst>
          </p:cNvPr>
          <p:cNvSpPr txBox="1"/>
          <p:nvPr/>
        </p:nvSpPr>
        <p:spPr>
          <a:xfrm>
            <a:off x="101600" y="671029"/>
            <a:ext cx="8077200" cy="2400657"/>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Patient_Illness</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IllnessID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DiagnosisDate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TreatmentNotes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255</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FF"/>
                </a:solidFill>
                <a:latin typeface="Times New Roman" panose="02020603050405020304" pitchFamily="18" charset="0"/>
                <a:cs typeface="Times New Roman" panose="02020603050405020304" pitchFamily="18" charset="0"/>
              </a:rPr>
              <a:t>    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IllnessID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PATIENT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DELETE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CASCADE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IllnessID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 </a:t>
            </a:r>
            <a:r>
              <a:rPr lang="en-US" sz="1500" b="1" dirty="0">
                <a:solidFill>
                  <a:srgbClr val="000000"/>
                </a:solidFill>
                <a:latin typeface="Times New Roman" panose="02020603050405020304" pitchFamily="18" charset="0"/>
                <a:cs typeface="Times New Roman" panose="02020603050405020304" pitchFamily="18" charset="0"/>
              </a:rPr>
              <a:t>ILLNESS_LIST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IllnessID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 PROVIDER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7282944A-7673-D56F-B65A-2A4448CDADE9}"/>
              </a:ext>
            </a:extLst>
          </p:cNvPr>
          <p:cNvSpPr txBox="1"/>
          <p:nvPr/>
        </p:nvSpPr>
        <p:spPr>
          <a:xfrm>
            <a:off x="4749801" y="760080"/>
            <a:ext cx="2985687" cy="907941"/>
          </a:xfrm>
          <a:prstGeom prst="rect">
            <a:avLst/>
          </a:prstGeom>
          <a:noFill/>
        </p:spPr>
        <p:txBody>
          <a:bodyPr wrap="square" rtlCol="0">
            <a:spAutoFit/>
          </a:bodyPr>
          <a:lstStyle/>
          <a:p>
            <a:r>
              <a:rPr lang="en-US" sz="3500" b="1" dirty="0"/>
              <a:t>Create Table </a:t>
            </a:r>
          </a:p>
          <a:p>
            <a:endParaRPr lang="en-US" dirty="0"/>
          </a:p>
        </p:txBody>
      </p:sp>
      <p:pic>
        <p:nvPicPr>
          <p:cNvPr id="6" name="Picture 5">
            <a:extLst>
              <a:ext uri="{FF2B5EF4-FFF2-40B4-BE49-F238E27FC236}">
                <a16:creationId xmlns:a16="http://schemas.microsoft.com/office/drawing/2014/main" id="{03E4EB78-83E6-3895-170C-9A1E165B2476}"/>
              </a:ext>
            </a:extLst>
          </p:cNvPr>
          <p:cNvPicPr>
            <a:picLocks noChangeAspect="1"/>
          </p:cNvPicPr>
          <p:nvPr/>
        </p:nvPicPr>
        <p:blipFill>
          <a:blip r:embed="rId2"/>
          <a:stretch>
            <a:fillRect/>
          </a:stretch>
        </p:blipFill>
        <p:spPr>
          <a:xfrm>
            <a:off x="8407400" y="197294"/>
            <a:ext cx="4572000" cy="2922340"/>
          </a:xfrm>
          <a:prstGeom prst="rect">
            <a:avLst/>
          </a:prstGeom>
        </p:spPr>
      </p:pic>
      <p:pic>
        <p:nvPicPr>
          <p:cNvPr id="3" name="Picture 2">
            <a:extLst>
              <a:ext uri="{FF2B5EF4-FFF2-40B4-BE49-F238E27FC236}">
                <a16:creationId xmlns:a16="http://schemas.microsoft.com/office/drawing/2014/main" id="{1B7432FF-839B-FEF7-8977-25376D6EF082}"/>
              </a:ext>
            </a:extLst>
          </p:cNvPr>
          <p:cNvPicPr>
            <a:picLocks noChangeAspect="1"/>
          </p:cNvPicPr>
          <p:nvPr/>
        </p:nvPicPr>
        <p:blipFill>
          <a:blip r:embed="rId3"/>
          <a:stretch>
            <a:fillRect/>
          </a:stretch>
        </p:blipFill>
        <p:spPr>
          <a:xfrm>
            <a:off x="330201" y="3208684"/>
            <a:ext cx="12420600" cy="4030315"/>
          </a:xfrm>
          <a:prstGeom prst="rect">
            <a:avLst/>
          </a:prstGeom>
        </p:spPr>
      </p:pic>
      <p:sp>
        <p:nvSpPr>
          <p:cNvPr id="2" name="TextBox 1">
            <a:extLst>
              <a:ext uri="{FF2B5EF4-FFF2-40B4-BE49-F238E27FC236}">
                <a16:creationId xmlns:a16="http://schemas.microsoft.com/office/drawing/2014/main" id="{77F613ED-AF2A-2166-BE64-5E80DBBED50E}"/>
              </a:ext>
            </a:extLst>
          </p:cNvPr>
          <p:cNvSpPr txBox="1"/>
          <p:nvPr/>
        </p:nvSpPr>
        <p:spPr>
          <a:xfrm>
            <a:off x="9321800" y="4114800"/>
            <a:ext cx="3048000" cy="630942"/>
          </a:xfrm>
          <a:prstGeom prst="rect">
            <a:avLst/>
          </a:prstGeom>
          <a:noFill/>
        </p:spPr>
        <p:txBody>
          <a:bodyPr wrap="square" rtlCol="0">
            <a:spAutoFit/>
          </a:bodyPr>
          <a:lstStyle/>
          <a:p>
            <a:r>
              <a:rPr lang="en-US" sz="3500" b="1" dirty="0"/>
              <a:t>Insert Records</a:t>
            </a:r>
          </a:p>
        </p:txBody>
      </p:sp>
      <p:sp>
        <p:nvSpPr>
          <p:cNvPr id="4" name="Freeform 7">
            <a:extLst>
              <a:ext uri="{FF2B5EF4-FFF2-40B4-BE49-F238E27FC236}">
                <a16:creationId xmlns:a16="http://schemas.microsoft.com/office/drawing/2014/main" id="{85CB9620-CBB6-62DF-6CC4-1C421522B63C}"/>
              </a:ext>
            </a:extLst>
          </p:cNvPr>
          <p:cNvSpPr/>
          <p:nvPr/>
        </p:nvSpPr>
        <p:spPr>
          <a:xfrm>
            <a:off x="177800" y="1"/>
            <a:ext cx="876300" cy="655870"/>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Tree>
    <p:extLst>
      <p:ext uri="{BB962C8B-B14F-4D97-AF65-F5344CB8AC3E}">
        <p14:creationId xmlns:p14="http://schemas.microsoft.com/office/powerpoint/2010/main" val="3689937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9567F-3777-FDCF-BB2D-F2DCBF6060E3}"/>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0A30CDB8-FDF0-2B87-7641-A2359FDF6DF6}"/>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DBA2F9EC-6105-6656-5AC7-23C380AF69E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F9547B5B-CF50-33B4-09E2-69495C9478BB}"/>
              </a:ext>
            </a:extLst>
          </p:cNvPr>
          <p:cNvSpPr txBox="1"/>
          <p:nvPr/>
        </p:nvSpPr>
        <p:spPr>
          <a:xfrm>
            <a:off x="-1651000" y="101645"/>
            <a:ext cx="113538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Patient_Illness</a:t>
            </a:r>
            <a:r>
              <a:rPr lang="en-US" sz="4073" b="1" dirty="0">
                <a:solidFill>
                  <a:srgbClr val="202F5A"/>
                </a:solidFill>
                <a:latin typeface="Mont Bold"/>
                <a:ea typeface="Mont Bold"/>
                <a:cs typeface="Mont Bold"/>
                <a:sym typeface="Mont Bold"/>
              </a:rPr>
              <a:t>  table</a:t>
            </a:r>
          </a:p>
        </p:txBody>
      </p:sp>
      <p:sp>
        <p:nvSpPr>
          <p:cNvPr id="58" name="Freeform 7">
            <a:extLst>
              <a:ext uri="{FF2B5EF4-FFF2-40B4-BE49-F238E27FC236}">
                <a16:creationId xmlns:a16="http://schemas.microsoft.com/office/drawing/2014/main" id="{15BBE6F6-B723-1559-F995-A0B83076DDAB}"/>
              </a:ext>
            </a:extLst>
          </p:cNvPr>
          <p:cNvSpPr/>
          <p:nvPr/>
        </p:nvSpPr>
        <p:spPr>
          <a:xfrm>
            <a:off x="381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58FF1E55-2435-43E4-8C94-2387D7669F4A}"/>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6" name="Picture 5">
            <a:extLst>
              <a:ext uri="{FF2B5EF4-FFF2-40B4-BE49-F238E27FC236}">
                <a16:creationId xmlns:a16="http://schemas.microsoft.com/office/drawing/2014/main" id="{F8020A94-B4CA-C8C0-08A9-967A7911FEBA}"/>
              </a:ext>
            </a:extLst>
          </p:cNvPr>
          <p:cNvPicPr>
            <a:picLocks noChangeAspect="1"/>
          </p:cNvPicPr>
          <p:nvPr/>
        </p:nvPicPr>
        <p:blipFill>
          <a:blip r:embed="rId4"/>
          <a:stretch>
            <a:fillRect/>
          </a:stretch>
        </p:blipFill>
        <p:spPr>
          <a:xfrm>
            <a:off x="1854200" y="1446601"/>
            <a:ext cx="9296400" cy="5729567"/>
          </a:xfrm>
          <a:prstGeom prst="rect">
            <a:avLst/>
          </a:prstGeom>
        </p:spPr>
      </p:pic>
    </p:spTree>
    <p:extLst>
      <p:ext uri="{BB962C8B-B14F-4D97-AF65-F5344CB8AC3E}">
        <p14:creationId xmlns:p14="http://schemas.microsoft.com/office/powerpoint/2010/main" val="212342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1"/>
            <a:ext cx="9753600" cy="4466063"/>
          </a:xfrm>
          <a:custGeom>
            <a:avLst/>
            <a:gdLst/>
            <a:ahLst/>
            <a:cxnLst/>
            <a:rect l="l" t="t" r="r" b="b"/>
            <a:pathLst>
              <a:path w="9753600" h="4466063">
                <a:moveTo>
                  <a:pt x="0" y="0"/>
                </a:moveTo>
                <a:lnTo>
                  <a:pt x="9753600" y="0"/>
                </a:lnTo>
                <a:lnTo>
                  <a:pt x="9753600" y="4466063"/>
                </a:lnTo>
                <a:lnTo>
                  <a:pt x="0" y="4466063"/>
                </a:lnTo>
                <a:lnTo>
                  <a:pt x="0" y="0"/>
                </a:lnTo>
                <a:close/>
              </a:path>
            </a:pathLst>
          </a:custGeom>
          <a:blipFill>
            <a:blip r:embed="rId2"/>
            <a:stretch>
              <a:fillRect r="-25365" b="-82755"/>
            </a:stretch>
          </a:blipFill>
        </p:spPr>
      </p:sp>
      <p:grpSp>
        <p:nvGrpSpPr>
          <p:cNvPr id="3" name="Group 3"/>
          <p:cNvGrpSpPr/>
          <p:nvPr/>
        </p:nvGrpSpPr>
        <p:grpSpPr>
          <a:xfrm>
            <a:off x="5726280" y="-1"/>
            <a:ext cx="7253120" cy="7315199"/>
            <a:chOff x="0" y="0"/>
            <a:chExt cx="2861170" cy="2376541"/>
          </a:xfrm>
        </p:grpSpPr>
        <p:sp>
          <p:nvSpPr>
            <p:cNvPr id="4" name="Freeform 4"/>
            <p:cNvSpPr/>
            <p:nvPr/>
          </p:nvSpPr>
          <p:spPr>
            <a:xfrm>
              <a:off x="0" y="0"/>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sp>
      </p:grpSp>
      <p:sp>
        <p:nvSpPr>
          <p:cNvPr id="12" name="TextBox 11">
            <a:extLst>
              <a:ext uri="{FF2B5EF4-FFF2-40B4-BE49-F238E27FC236}">
                <a16:creationId xmlns:a16="http://schemas.microsoft.com/office/drawing/2014/main" id="{5BFB74D2-C1D0-9581-8A73-B0F981C1A1B9}"/>
              </a:ext>
            </a:extLst>
          </p:cNvPr>
          <p:cNvSpPr txBox="1"/>
          <p:nvPr/>
        </p:nvSpPr>
        <p:spPr>
          <a:xfrm>
            <a:off x="6049823" y="-1"/>
            <a:ext cx="6456994" cy="7506670"/>
          </a:xfrm>
          <a:prstGeom prst="rect">
            <a:avLst/>
          </a:prstGeom>
          <a:noFill/>
        </p:spPr>
        <p:txBody>
          <a:bodyPr wrap="square" rtlCol="0">
            <a:spAutoFit/>
          </a:bodyPr>
          <a:lstStyle/>
          <a:p>
            <a:r>
              <a:rPr lang="en-US" sz="3840" b="1" dirty="0">
                <a:solidFill>
                  <a:srgbClr val="202F5A"/>
                </a:solidFill>
                <a:latin typeface="Mont Bold"/>
              </a:rPr>
              <a:t>Purpose: </a:t>
            </a:r>
          </a:p>
          <a:p>
            <a:pPr marL="457200" indent="-457200">
              <a:buFont typeface="Arial" panose="020B0604020202020204" pitchFamily="34" charset="0"/>
              <a:buChar char="•"/>
            </a:pPr>
            <a:r>
              <a:rPr lang="en-US" sz="2500" b="1" dirty="0"/>
              <a:t>Predictive assessment system inspired from PHQ-9 and GAF .</a:t>
            </a:r>
          </a:p>
          <a:p>
            <a:pPr marL="457200" indent="-457200">
              <a:buFont typeface="Arial" panose="020B0604020202020204" pitchFamily="34" charset="0"/>
              <a:buChar char="•"/>
            </a:pPr>
            <a:r>
              <a:rPr lang="en-US" sz="2500" b="1" dirty="0"/>
              <a:t>Focus on providing personalized treatment plan and efficient provider allocation to patients.</a:t>
            </a:r>
          </a:p>
          <a:p>
            <a:r>
              <a:rPr lang="en-US" sz="3840" b="1" dirty="0">
                <a:solidFill>
                  <a:srgbClr val="202F5A"/>
                </a:solidFill>
                <a:latin typeface="Mont Bold"/>
              </a:rPr>
              <a:t>Features:</a:t>
            </a:r>
          </a:p>
          <a:p>
            <a:pPr marL="457200" indent="-457200">
              <a:buFont typeface="Arial" panose="020B0604020202020204" pitchFamily="34" charset="0"/>
              <a:buChar char="•"/>
            </a:pPr>
            <a:r>
              <a:rPr lang="en-US" sz="2500" b="1" dirty="0"/>
              <a:t>Direct patient assessment linked to health record.</a:t>
            </a:r>
          </a:p>
          <a:p>
            <a:pPr marL="457200" indent="-457200">
              <a:buFont typeface="Arial" panose="020B0604020202020204" pitchFamily="34" charset="0"/>
              <a:buChar char="•"/>
            </a:pPr>
            <a:r>
              <a:rPr lang="en-US" sz="2500" b="1" dirty="0"/>
              <a:t>Automatic psychiatric score calculation to identify issues quickly.</a:t>
            </a:r>
          </a:p>
          <a:p>
            <a:pPr marL="457200" indent="-457200">
              <a:buFont typeface="Arial" panose="020B0604020202020204" pitchFamily="34" charset="0"/>
              <a:buChar char="•"/>
            </a:pPr>
            <a:r>
              <a:rPr lang="en-US" sz="2500" b="1" dirty="0"/>
              <a:t>Dynamic treatment plan generation using predefined triggers.</a:t>
            </a:r>
          </a:p>
          <a:p>
            <a:pPr marL="457200" indent="-457200">
              <a:buFont typeface="Arial" panose="020B0604020202020204" pitchFamily="34" charset="0"/>
              <a:buChar char="•"/>
            </a:pPr>
            <a:r>
              <a:rPr lang="en-US" sz="2500" b="1" dirty="0"/>
              <a:t>Seamless scheduling with most suitable provider available in the database based on specialization.</a:t>
            </a:r>
          </a:p>
          <a:p>
            <a:pPr marL="457200" indent="-457200">
              <a:buFont typeface="Arial" panose="020B0604020202020204" pitchFamily="34" charset="0"/>
              <a:buChar char="•"/>
            </a:pPr>
            <a:r>
              <a:rPr lang="en-US" sz="2500" b="1" dirty="0"/>
              <a:t>Tracking of Illness, Medication and Therapy</a:t>
            </a:r>
          </a:p>
          <a:p>
            <a:pPr marL="457200" indent="-457200">
              <a:buFont typeface="Arial" panose="020B0604020202020204" pitchFamily="34" charset="0"/>
              <a:buChar char="•"/>
            </a:pPr>
            <a:endParaRPr lang="en-US" sz="3000" b="1" dirty="0"/>
          </a:p>
        </p:txBody>
      </p:sp>
      <p:sp>
        <p:nvSpPr>
          <p:cNvPr id="15" name="TextBox 5"/>
          <p:cNvSpPr txBox="1"/>
          <p:nvPr/>
        </p:nvSpPr>
        <p:spPr>
          <a:xfrm>
            <a:off x="2174240" y="5157349"/>
            <a:ext cx="3552040" cy="513217"/>
          </a:xfrm>
          <a:prstGeom prst="rect">
            <a:avLst/>
          </a:prstGeom>
        </p:spPr>
        <p:txBody>
          <a:bodyPr lIns="0" tIns="0" rIns="0" bIns="0" rtlCol="0" anchor="t">
            <a:spAutoFit/>
          </a:bodyPr>
          <a:lstStyle/>
          <a:p>
            <a:pPr>
              <a:lnSpc>
                <a:spcPts val="3840"/>
              </a:lnSpc>
            </a:pPr>
            <a:r>
              <a:rPr lang="en-US" sz="3840" b="1" dirty="0">
                <a:solidFill>
                  <a:srgbClr val="202F5A"/>
                </a:solidFill>
                <a:latin typeface="Mont Bold"/>
                <a:ea typeface="Mont Bold"/>
                <a:cs typeface="Mont Bold"/>
                <a:sym typeface="Mont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06F48-F052-3987-2CD9-A10899208230}"/>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100673E5-6712-FDC4-9871-B1DAF9A3BB3B}"/>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65FF8E8A-330D-A529-3E10-E45D73C0FD8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BA7C88EF-51A6-D3EA-BBF7-479331C8F244}"/>
              </a:ext>
            </a:extLst>
          </p:cNvPr>
          <p:cNvSpPr txBox="1"/>
          <p:nvPr/>
        </p:nvSpPr>
        <p:spPr>
          <a:xfrm>
            <a:off x="-279400" y="11699"/>
            <a:ext cx="100584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Patient_Medication</a:t>
            </a:r>
            <a:r>
              <a:rPr lang="en-US" sz="4073" b="1" dirty="0">
                <a:solidFill>
                  <a:srgbClr val="202F5A"/>
                </a:solidFill>
                <a:latin typeface="Mont Bold"/>
                <a:ea typeface="Mont Bold"/>
                <a:cs typeface="Mont Bold"/>
                <a:sym typeface="Mont Bold"/>
              </a:rPr>
              <a:t>  table</a:t>
            </a:r>
          </a:p>
        </p:txBody>
      </p:sp>
      <p:sp>
        <p:nvSpPr>
          <p:cNvPr id="58" name="Freeform 7">
            <a:extLst>
              <a:ext uri="{FF2B5EF4-FFF2-40B4-BE49-F238E27FC236}">
                <a16:creationId xmlns:a16="http://schemas.microsoft.com/office/drawing/2014/main" id="{55382B32-9114-3B45-7BEA-60143032FB95}"/>
              </a:ext>
            </a:extLst>
          </p:cNvPr>
          <p:cNvSpPr/>
          <p:nvPr/>
        </p:nvSpPr>
        <p:spPr>
          <a:xfrm>
            <a:off x="123319" y="27669"/>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1" name="TextBox 60">
            <a:extLst>
              <a:ext uri="{FF2B5EF4-FFF2-40B4-BE49-F238E27FC236}">
                <a16:creationId xmlns:a16="http://schemas.microsoft.com/office/drawing/2014/main" id="{55A64E90-4C74-C315-B0BA-4D1CEE670F98}"/>
              </a:ext>
            </a:extLst>
          </p:cNvPr>
          <p:cNvSpPr txBox="1"/>
          <p:nvPr/>
        </p:nvSpPr>
        <p:spPr>
          <a:xfrm>
            <a:off x="-41782" y="938406"/>
            <a:ext cx="8372981" cy="2400657"/>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Patient_Medication</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MedicineID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Quantity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CHECK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Quantity </a:t>
            </a:r>
            <a:r>
              <a:rPr lang="en-US" sz="1500" b="1" dirty="0">
                <a:solidFill>
                  <a:srgbClr val="808080"/>
                </a:solidFill>
                <a:latin typeface="Times New Roman" panose="02020603050405020304" pitchFamily="18" charset="0"/>
                <a:cs typeface="Times New Roman" panose="02020603050405020304" pitchFamily="18" charset="0"/>
              </a:rPr>
              <a:t>&gt;</a:t>
            </a:r>
            <a:r>
              <a:rPr lang="en-US" sz="1500" b="1" dirty="0">
                <a:solidFill>
                  <a:srgbClr val="000000"/>
                </a:solidFill>
                <a:latin typeface="Times New Roman" panose="02020603050405020304" pitchFamily="18" charset="0"/>
                <a:cs typeface="Times New Roman" panose="02020603050405020304" pitchFamily="18" charset="0"/>
              </a:rPr>
              <a:t> 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StartDate </a:t>
            </a:r>
            <a:r>
              <a:rPr lang="en-US" sz="1500" b="1" dirty="0">
                <a:solidFill>
                  <a:srgbClr val="0000FF"/>
                </a:solidFill>
                <a:latin typeface="Times New Roman" panose="02020603050405020304" pitchFamily="18" charset="0"/>
                <a:cs typeface="Times New Roman" panose="02020603050405020304" pitchFamily="18" charset="0"/>
              </a:rPr>
              <a:t>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FF"/>
                </a:solidFill>
                <a:latin typeface="Times New Roman" panose="02020603050405020304" pitchFamily="18" charset="0"/>
                <a:cs typeface="Times New Roman" panose="02020603050405020304" pitchFamily="18" charset="0"/>
              </a:rPr>
              <a:t>    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MedicineID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PATIENT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DELETE CASCADE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PROVIDER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MedicineID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MEDICINE_LIST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MedicineID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E2CCDAAB-5A6C-3D63-80D9-87C8B98BE6E7}"/>
              </a:ext>
            </a:extLst>
          </p:cNvPr>
          <p:cNvSpPr txBox="1"/>
          <p:nvPr/>
        </p:nvSpPr>
        <p:spPr>
          <a:xfrm>
            <a:off x="5156202" y="770596"/>
            <a:ext cx="2985687" cy="907941"/>
          </a:xfrm>
          <a:prstGeom prst="rect">
            <a:avLst/>
          </a:prstGeom>
          <a:noFill/>
        </p:spPr>
        <p:txBody>
          <a:bodyPr wrap="square" rtlCol="0">
            <a:spAutoFit/>
          </a:bodyPr>
          <a:lstStyle/>
          <a:p>
            <a:r>
              <a:rPr lang="en-US" sz="3500" b="1" dirty="0"/>
              <a:t>Create table </a:t>
            </a:r>
          </a:p>
          <a:p>
            <a:endParaRPr lang="en-US" dirty="0"/>
          </a:p>
        </p:txBody>
      </p:sp>
      <p:pic>
        <p:nvPicPr>
          <p:cNvPr id="6" name="Picture 5">
            <a:extLst>
              <a:ext uri="{FF2B5EF4-FFF2-40B4-BE49-F238E27FC236}">
                <a16:creationId xmlns:a16="http://schemas.microsoft.com/office/drawing/2014/main" id="{8352825D-16FA-B9CC-7888-C15D21798264}"/>
              </a:ext>
            </a:extLst>
          </p:cNvPr>
          <p:cNvPicPr>
            <a:picLocks noChangeAspect="1"/>
          </p:cNvPicPr>
          <p:nvPr/>
        </p:nvPicPr>
        <p:blipFill>
          <a:blip r:embed="rId4"/>
          <a:stretch>
            <a:fillRect/>
          </a:stretch>
        </p:blipFill>
        <p:spPr>
          <a:xfrm>
            <a:off x="7950200" y="716636"/>
            <a:ext cx="5012818" cy="2730346"/>
          </a:xfrm>
          <a:prstGeom prst="rect">
            <a:avLst/>
          </a:prstGeom>
        </p:spPr>
      </p:pic>
      <p:pic>
        <p:nvPicPr>
          <p:cNvPr id="5" name="Picture 4">
            <a:extLst>
              <a:ext uri="{FF2B5EF4-FFF2-40B4-BE49-F238E27FC236}">
                <a16:creationId xmlns:a16="http://schemas.microsoft.com/office/drawing/2014/main" id="{1C380150-7528-38CB-5C9B-95468CF666B0}"/>
              </a:ext>
            </a:extLst>
          </p:cNvPr>
          <p:cNvPicPr>
            <a:picLocks noChangeAspect="1"/>
          </p:cNvPicPr>
          <p:nvPr/>
        </p:nvPicPr>
        <p:blipFill>
          <a:blip r:embed="rId5"/>
          <a:stretch>
            <a:fillRect/>
          </a:stretch>
        </p:blipFill>
        <p:spPr>
          <a:xfrm>
            <a:off x="635000" y="3527208"/>
            <a:ext cx="11430000" cy="3559392"/>
          </a:xfrm>
          <a:prstGeom prst="rect">
            <a:avLst/>
          </a:prstGeom>
        </p:spPr>
      </p:pic>
      <p:sp>
        <p:nvSpPr>
          <p:cNvPr id="2" name="TextBox 1">
            <a:extLst>
              <a:ext uri="{FF2B5EF4-FFF2-40B4-BE49-F238E27FC236}">
                <a16:creationId xmlns:a16="http://schemas.microsoft.com/office/drawing/2014/main" id="{0B8BA3BF-BE0D-B931-1517-D4B796AF0676}"/>
              </a:ext>
            </a:extLst>
          </p:cNvPr>
          <p:cNvSpPr txBox="1"/>
          <p:nvPr/>
        </p:nvSpPr>
        <p:spPr>
          <a:xfrm>
            <a:off x="8372981" y="4343400"/>
            <a:ext cx="3920619" cy="630942"/>
          </a:xfrm>
          <a:prstGeom prst="rect">
            <a:avLst/>
          </a:prstGeom>
          <a:noFill/>
        </p:spPr>
        <p:txBody>
          <a:bodyPr wrap="square" rtlCol="0">
            <a:spAutoFit/>
          </a:bodyPr>
          <a:lstStyle/>
          <a:p>
            <a:r>
              <a:rPr lang="en-US" sz="3500" b="1" dirty="0"/>
              <a:t>Insert Records</a:t>
            </a:r>
          </a:p>
        </p:txBody>
      </p:sp>
    </p:spTree>
    <p:extLst>
      <p:ext uri="{BB962C8B-B14F-4D97-AF65-F5344CB8AC3E}">
        <p14:creationId xmlns:p14="http://schemas.microsoft.com/office/powerpoint/2010/main" val="3018845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D3B19-C61F-E619-780F-224210190B75}"/>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AE3A2D0B-1C52-2881-697F-9E66493AEC69}"/>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FD21543B-DD44-8162-A24F-02C9BCCE98A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8D56C908-ECB3-F98F-A9A8-1AF754482D59}"/>
              </a:ext>
            </a:extLst>
          </p:cNvPr>
          <p:cNvSpPr txBox="1"/>
          <p:nvPr/>
        </p:nvSpPr>
        <p:spPr>
          <a:xfrm>
            <a:off x="-965200" y="139033"/>
            <a:ext cx="113538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Patient_Medication</a:t>
            </a:r>
            <a:r>
              <a:rPr lang="en-US" sz="4073" b="1" dirty="0">
                <a:solidFill>
                  <a:srgbClr val="202F5A"/>
                </a:solidFill>
                <a:latin typeface="Mont Bold"/>
                <a:ea typeface="Mont Bold"/>
                <a:cs typeface="Mont Bold"/>
                <a:sym typeface="Mont Bold"/>
              </a:rPr>
              <a:t>  table</a:t>
            </a:r>
          </a:p>
        </p:txBody>
      </p:sp>
      <p:sp>
        <p:nvSpPr>
          <p:cNvPr id="58" name="Freeform 7">
            <a:extLst>
              <a:ext uri="{FF2B5EF4-FFF2-40B4-BE49-F238E27FC236}">
                <a16:creationId xmlns:a16="http://schemas.microsoft.com/office/drawing/2014/main" id="{9207EEAF-5688-C64F-92BE-41E28EDCD74C}"/>
              </a:ext>
            </a:extLst>
          </p:cNvPr>
          <p:cNvSpPr/>
          <p:nvPr/>
        </p:nvSpPr>
        <p:spPr>
          <a:xfrm>
            <a:off x="101600"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B953D6F4-77F3-94A1-2D55-CAA33D277CCE}"/>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6" name="Picture 5">
            <a:extLst>
              <a:ext uri="{FF2B5EF4-FFF2-40B4-BE49-F238E27FC236}">
                <a16:creationId xmlns:a16="http://schemas.microsoft.com/office/drawing/2014/main" id="{91C69F32-07B2-BFB7-447C-76537AB807FB}"/>
              </a:ext>
            </a:extLst>
          </p:cNvPr>
          <p:cNvPicPr>
            <a:picLocks noChangeAspect="1"/>
          </p:cNvPicPr>
          <p:nvPr/>
        </p:nvPicPr>
        <p:blipFill>
          <a:blip r:embed="rId4"/>
          <a:stretch>
            <a:fillRect/>
          </a:stretch>
        </p:blipFill>
        <p:spPr>
          <a:xfrm>
            <a:off x="2269068" y="1509387"/>
            <a:ext cx="8652932" cy="5729567"/>
          </a:xfrm>
          <a:prstGeom prst="rect">
            <a:avLst/>
          </a:prstGeom>
        </p:spPr>
      </p:pic>
    </p:spTree>
    <p:extLst>
      <p:ext uri="{BB962C8B-B14F-4D97-AF65-F5344CB8AC3E}">
        <p14:creationId xmlns:p14="http://schemas.microsoft.com/office/powerpoint/2010/main" val="126399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DA3-2E62-8A58-7244-984F6A13E252}"/>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556EF7EB-5D0E-B67E-C6FD-CA350D765250}"/>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49F0EA14-FAF8-A5A1-373C-02721956C6B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C0E7C326-503E-B784-A9C5-542632D87818}"/>
              </a:ext>
            </a:extLst>
          </p:cNvPr>
          <p:cNvSpPr txBox="1"/>
          <p:nvPr/>
        </p:nvSpPr>
        <p:spPr>
          <a:xfrm>
            <a:off x="-813646" y="36751"/>
            <a:ext cx="9799583"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Patient_Therapy</a:t>
            </a:r>
            <a:r>
              <a:rPr lang="en-US" sz="4073" b="1" dirty="0">
                <a:solidFill>
                  <a:srgbClr val="202F5A"/>
                </a:solidFill>
                <a:latin typeface="Mont Bold"/>
                <a:ea typeface="Mont Bold"/>
                <a:cs typeface="Mont Bold"/>
                <a:sym typeface="Mont Bold"/>
              </a:rPr>
              <a:t>  table</a:t>
            </a:r>
          </a:p>
        </p:txBody>
      </p:sp>
      <p:sp>
        <p:nvSpPr>
          <p:cNvPr id="58" name="Freeform 7">
            <a:extLst>
              <a:ext uri="{FF2B5EF4-FFF2-40B4-BE49-F238E27FC236}">
                <a16:creationId xmlns:a16="http://schemas.microsoft.com/office/drawing/2014/main" id="{CFEBA1A6-6907-CE1E-93F4-271718E14EF0}"/>
              </a:ext>
            </a:extLst>
          </p:cNvPr>
          <p:cNvSpPr/>
          <p:nvPr/>
        </p:nvSpPr>
        <p:spPr>
          <a:xfrm>
            <a:off x="0" y="1747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CC58839C-842A-42CD-029C-E9CA1D28274D}"/>
              </a:ext>
            </a:extLst>
          </p:cNvPr>
          <p:cNvSpPr txBox="1"/>
          <p:nvPr/>
        </p:nvSpPr>
        <p:spPr>
          <a:xfrm>
            <a:off x="-25400" y="929485"/>
            <a:ext cx="8470581" cy="2631490"/>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Patient_Therapy</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TherapyID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StartDate </a:t>
            </a:r>
            <a:r>
              <a:rPr lang="en-US" sz="1500" b="1" dirty="0">
                <a:solidFill>
                  <a:srgbClr val="0000FF"/>
                </a:solidFill>
                <a:latin typeface="Times New Roman" panose="02020603050405020304" pitchFamily="18" charset="0"/>
                <a:cs typeface="Times New Roman" panose="02020603050405020304" pitchFamily="18" charset="0"/>
              </a:rPr>
              <a:t>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LastVisitDate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DATE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Note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FF"/>
                </a:solidFill>
                <a:latin typeface="Times New Roman" panose="02020603050405020304" pitchFamily="18" charset="0"/>
                <a:cs typeface="Times New Roman" panose="02020603050405020304" pitchFamily="18" charset="0"/>
              </a:rPr>
              <a:t>    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err="1">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TherapyID</a:t>
            </a:r>
            <a:r>
              <a:rPr lang="en-US" sz="1500" b="1" dirty="0">
                <a:solidFill>
                  <a:srgbClr val="808080"/>
                </a:solidFill>
                <a:latin typeface="Times New Roman" panose="02020603050405020304" pitchFamily="18" charset="0"/>
                <a:cs typeface="Times New Roman" panose="02020603050405020304" pitchFamily="18" charset="0"/>
              </a:rPr>
              <a:t>),</a:t>
            </a:r>
          </a:p>
          <a:p>
            <a:r>
              <a:rPr lang="en-US" sz="1500" b="1" dirty="0">
                <a:solidFill>
                  <a:srgbClr val="80808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TherapyID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THERAPY_LIST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TherapyID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PATIENT</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PatientID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DELETE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CASCADE</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FOREIGN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 </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REFERENCES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PROVIDER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err="1">
                <a:solidFill>
                  <a:srgbClr val="000000"/>
                </a:solidFill>
                <a:latin typeface="Times New Roman" panose="02020603050405020304" pitchFamily="18" charset="0"/>
                <a:cs typeface="Times New Roman" panose="02020603050405020304" pitchFamily="18" charset="0"/>
              </a:rPr>
              <a:t>ProviderID</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7D8FBE49-7969-ACAF-D649-651A52F38207}"/>
              </a:ext>
            </a:extLst>
          </p:cNvPr>
          <p:cNvSpPr txBox="1"/>
          <p:nvPr/>
        </p:nvSpPr>
        <p:spPr>
          <a:xfrm>
            <a:off x="4510965" y="944563"/>
            <a:ext cx="2985687" cy="754053"/>
          </a:xfrm>
          <a:prstGeom prst="rect">
            <a:avLst/>
          </a:prstGeom>
          <a:noFill/>
        </p:spPr>
        <p:txBody>
          <a:bodyPr wrap="square" rtlCol="0">
            <a:spAutoFit/>
          </a:bodyPr>
          <a:lstStyle/>
          <a:p>
            <a:r>
              <a:rPr lang="en-US" sz="2500" b="1" dirty="0"/>
              <a:t>Create table </a:t>
            </a:r>
          </a:p>
          <a:p>
            <a:endParaRPr lang="en-US" dirty="0"/>
          </a:p>
        </p:txBody>
      </p:sp>
      <p:pic>
        <p:nvPicPr>
          <p:cNvPr id="6" name="Picture 5">
            <a:extLst>
              <a:ext uri="{FF2B5EF4-FFF2-40B4-BE49-F238E27FC236}">
                <a16:creationId xmlns:a16="http://schemas.microsoft.com/office/drawing/2014/main" id="{6EF83297-CFB9-6BE0-8CD9-A4872E88C7A5}"/>
              </a:ext>
            </a:extLst>
          </p:cNvPr>
          <p:cNvPicPr>
            <a:picLocks noChangeAspect="1"/>
          </p:cNvPicPr>
          <p:nvPr/>
        </p:nvPicPr>
        <p:blipFill>
          <a:blip r:embed="rId4"/>
          <a:stretch>
            <a:fillRect/>
          </a:stretch>
        </p:blipFill>
        <p:spPr>
          <a:xfrm>
            <a:off x="8197690" y="523220"/>
            <a:ext cx="4851135" cy="3037755"/>
          </a:xfrm>
          <a:prstGeom prst="rect">
            <a:avLst/>
          </a:prstGeom>
        </p:spPr>
      </p:pic>
      <p:pic>
        <p:nvPicPr>
          <p:cNvPr id="3" name="Picture 2">
            <a:extLst>
              <a:ext uri="{FF2B5EF4-FFF2-40B4-BE49-F238E27FC236}">
                <a16:creationId xmlns:a16="http://schemas.microsoft.com/office/drawing/2014/main" id="{DE0DC219-B648-3727-B90E-224348609B0C}"/>
              </a:ext>
            </a:extLst>
          </p:cNvPr>
          <p:cNvPicPr>
            <a:picLocks noChangeAspect="1"/>
          </p:cNvPicPr>
          <p:nvPr/>
        </p:nvPicPr>
        <p:blipFill>
          <a:blip r:embed="rId5"/>
          <a:stretch>
            <a:fillRect/>
          </a:stretch>
        </p:blipFill>
        <p:spPr>
          <a:xfrm>
            <a:off x="-25400" y="3535180"/>
            <a:ext cx="13030199" cy="3721318"/>
          </a:xfrm>
          <a:prstGeom prst="rect">
            <a:avLst/>
          </a:prstGeom>
        </p:spPr>
      </p:pic>
      <p:sp>
        <p:nvSpPr>
          <p:cNvPr id="2" name="TextBox 1">
            <a:extLst>
              <a:ext uri="{FF2B5EF4-FFF2-40B4-BE49-F238E27FC236}">
                <a16:creationId xmlns:a16="http://schemas.microsoft.com/office/drawing/2014/main" id="{49547653-63B8-61F1-0638-A2F1864E5F6A}"/>
              </a:ext>
            </a:extLst>
          </p:cNvPr>
          <p:cNvSpPr txBox="1"/>
          <p:nvPr/>
        </p:nvSpPr>
        <p:spPr>
          <a:xfrm>
            <a:off x="8864600" y="4419600"/>
            <a:ext cx="2819400" cy="477054"/>
          </a:xfrm>
          <a:prstGeom prst="rect">
            <a:avLst/>
          </a:prstGeom>
          <a:noFill/>
        </p:spPr>
        <p:txBody>
          <a:bodyPr wrap="square" rtlCol="0">
            <a:spAutoFit/>
          </a:bodyPr>
          <a:lstStyle/>
          <a:p>
            <a:r>
              <a:rPr lang="en-US" sz="2500" b="1" dirty="0"/>
              <a:t>Insert Records</a:t>
            </a:r>
          </a:p>
        </p:txBody>
      </p:sp>
    </p:spTree>
    <p:extLst>
      <p:ext uri="{BB962C8B-B14F-4D97-AF65-F5344CB8AC3E}">
        <p14:creationId xmlns:p14="http://schemas.microsoft.com/office/powerpoint/2010/main" val="942142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CB634-0B44-702E-2EFA-343AE61977B2}"/>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AFBFCBBA-4A4B-1BCE-D85E-5EC4120F9EEF}"/>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5C90057B-DBE9-7587-F370-C505805ED1A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D16BBC16-A04F-A8BB-84D0-F356F4862927}"/>
              </a:ext>
            </a:extLst>
          </p:cNvPr>
          <p:cNvSpPr txBox="1"/>
          <p:nvPr/>
        </p:nvSpPr>
        <p:spPr>
          <a:xfrm>
            <a:off x="-1270000" y="76247"/>
            <a:ext cx="11353800" cy="704937"/>
          </a:xfrm>
          <a:prstGeom prst="rect">
            <a:avLst/>
          </a:prstGeom>
        </p:spPr>
        <p:txBody>
          <a:bodyPr wrap="square" lIns="0" tIns="0" rIns="0" bIns="0" rtlCol="0" anchor="t">
            <a:spAutoFit/>
          </a:bodyPr>
          <a:lstStyle/>
          <a:p>
            <a:pPr algn="ctr">
              <a:lnSpc>
                <a:spcPts val="5702"/>
              </a:lnSpc>
            </a:pPr>
            <a:r>
              <a:rPr lang="en-US" sz="4073" b="1" dirty="0" err="1">
                <a:solidFill>
                  <a:srgbClr val="202F5A"/>
                </a:solidFill>
                <a:latin typeface="Mont Bold"/>
                <a:ea typeface="Mont Bold"/>
                <a:cs typeface="Mont Bold"/>
                <a:sym typeface="Mont Bold"/>
              </a:rPr>
              <a:t>Patient_Therapy</a:t>
            </a:r>
            <a:r>
              <a:rPr lang="en-US" sz="4073" b="1" dirty="0">
                <a:solidFill>
                  <a:srgbClr val="202F5A"/>
                </a:solidFill>
                <a:latin typeface="Mont Bold"/>
                <a:ea typeface="Mont Bold"/>
                <a:cs typeface="Mont Bold"/>
                <a:sym typeface="Mont Bold"/>
              </a:rPr>
              <a:t>  table</a:t>
            </a:r>
          </a:p>
        </p:txBody>
      </p:sp>
      <p:sp>
        <p:nvSpPr>
          <p:cNvPr id="58" name="Freeform 7">
            <a:extLst>
              <a:ext uri="{FF2B5EF4-FFF2-40B4-BE49-F238E27FC236}">
                <a16:creationId xmlns:a16="http://schemas.microsoft.com/office/drawing/2014/main" id="{B78E2AB0-5285-7E42-0E32-F8BBFA95E673}"/>
              </a:ext>
            </a:extLst>
          </p:cNvPr>
          <p:cNvSpPr/>
          <p:nvPr/>
        </p:nvSpPr>
        <p:spPr>
          <a:xfrm>
            <a:off x="174777" y="7624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687A0E00-291F-40E8-5D52-93789E833723}"/>
              </a:ext>
            </a:extLst>
          </p:cNvPr>
          <p:cNvSpPr txBox="1"/>
          <p:nvPr/>
        </p:nvSpPr>
        <p:spPr>
          <a:xfrm>
            <a:off x="1625600" y="969545"/>
            <a:ext cx="6574874" cy="477054"/>
          </a:xfrm>
          <a:prstGeom prst="rect">
            <a:avLst/>
          </a:prstGeom>
          <a:noFill/>
        </p:spPr>
        <p:txBody>
          <a:bodyPr wrap="square" rtlCol="0">
            <a:spAutoFit/>
          </a:bodyPr>
          <a:lstStyle/>
          <a:p>
            <a:r>
              <a:rPr lang="en-US" sz="2500" b="1" dirty="0"/>
              <a:t>SELECT  all data from table</a:t>
            </a:r>
          </a:p>
        </p:txBody>
      </p:sp>
      <p:pic>
        <p:nvPicPr>
          <p:cNvPr id="4" name="Picture 3">
            <a:extLst>
              <a:ext uri="{FF2B5EF4-FFF2-40B4-BE49-F238E27FC236}">
                <a16:creationId xmlns:a16="http://schemas.microsoft.com/office/drawing/2014/main" id="{9A49C8C6-D471-3547-50BA-BCA42B3C2C9C}"/>
              </a:ext>
            </a:extLst>
          </p:cNvPr>
          <p:cNvPicPr>
            <a:picLocks noChangeAspect="1"/>
          </p:cNvPicPr>
          <p:nvPr/>
        </p:nvPicPr>
        <p:blipFill>
          <a:blip r:embed="rId4"/>
          <a:stretch>
            <a:fillRect/>
          </a:stretch>
        </p:blipFill>
        <p:spPr>
          <a:xfrm>
            <a:off x="1092200" y="1936663"/>
            <a:ext cx="11353800" cy="4997537"/>
          </a:xfrm>
          <a:prstGeom prst="rect">
            <a:avLst/>
          </a:prstGeom>
        </p:spPr>
      </p:pic>
    </p:spTree>
    <p:extLst>
      <p:ext uri="{BB962C8B-B14F-4D97-AF65-F5344CB8AC3E}">
        <p14:creationId xmlns:p14="http://schemas.microsoft.com/office/powerpoint/2010/main" val="357865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3">
            <a:extLst>
              <a:ext uri="{FF2B5EF4-FFF2-40B4-BE49-F238E27FC236}">
                <a16:creationId xmlns:a16="http://schemas.microsoft.com/office/drawing/2014/main" id="{B129B577-FD6E-1054-F785-51A121BFB543}"/>
              </a:ext>
            </a:extLst>
          </p:cNvPr>
          <p:cNvGrpSpPr/>
          <p:nvPr/>
        </p:nvGrpSpPr>
        <p:grpSpPr>
          <a:xfrm>
            <a:off x="177800" y="0"/>
            <a:ext cx="6019800" cy="7315200"/>
            <a:chOff x="8398" y="829858"/>
            <a:chExt cx="2861170" cy="2376541"/>
          </a:xfrm>
        </p:grpSpPr>
        <p:sp>
          <p:nvSpPr>
            <p:cNvPr id="21" name="Freeform 4">
              <a:extLst>
                <a:ext uri="{FF2B5EF4-FFF2-40B4-BE49-F238E27FC236}">
                  <a16:creationId xmlns:a16="http://schemas.microsoft.com/office/drawing/2014/main" id="{4E9750E0-1258-631B-8B4F-C56D2209016F}"/>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EABB8713-C8AA-57A5-46CD-E80FB7D56C12}"/>
              </a:ext>
            </a:extLst>
          </p:cNvPr>
          <p:cNvSpPr txBox="1"/>
          <p:nvPr/>
        </p:nvSpPr>
        <p:spPr>
          <a:xfrm>
            <a:off x="184886" y="152401"/>
            <a:ext cx="5257800" cy="714491"/>
          </a:xfrm>
          <a:prstGeom prst="rect">
            <a:avLst/>
          </a:prstGeom>
          <a:noFill/>
        </p:spPr>
        <p:txBody>
          <a:bodyPr wrap="square" rtlCol="0">
            <a:spAutoFit/>
          </a:bodyPr>
          <a:lstStyle/>
          <a:p>
            <a:r>
              <a:rPr lang="en-US" sz="4043" b="1" dirty="0">
                <a:solidFill>
                  <a:srgbClr val="202F5A"/>
                </a:solidFill>
                <a:latin typeface="Mont Bold"/>
              </a:rPr>
              <a:t>BASIC SQL QUERIES</a:t>
            </a:r>
          </a:p>
        </p:txBody>
      </p:sp>
      <p:sp>
        <p:nvSpPr>
          <p:cNvPr id="4" name="TextBox 3">
            <a:extLst>
              <a:ext uri="{FF2B5EF4-FFF2-40B4-BE49-F238E27FC236}">
                <a16:creationId xmlns:a16="http://schemas.microsoft.com/office/drawing/2014/main" id="{9F01C525-50CD-3928-AB55-139E88FBBEE8}"/>
              </a:ext>
            </a:extLst>
          </p:cNvPr>
          <p:cNvSpPr txBox="1"/>
          <p:nvPr/>
        </p:nvSpPr>
        <p:spPr>
          <a:xfrm>
            <a:off x="206153" y="1184466"/>
            <a:ext cx="5333999" cy="1323439"/>
          </a:xfrm>
          <a:prstGeom prst="rect">
            <a:avLst/>
          </a:prstGeom>
          <a:noFill/>
        </p:spPr>
        <p:txBody>
          <a:bodyPr wrap="square" rtlCol="0">
            <a:spAutoFit/>
          </a:bodyPr>
          <a:lstStyle/>
          <a:p>
            <a:pPr marL="457189" indent="-457189">
              <a:buSzPct val="190000"/>
              <a:buFont typeface="+mj-lt"/>
              <a:buAutoNum type="arabicPeriod"/>
            </a:pPr>
            <a:r>
              <a:rPr lang="en-US" sz="2000" b="1" dirty="0">
                <a:solidFill>
                  <a:srgbClr val="202F5A"/>
                </a:solidFill>
                <a:latin typeface="Mont Bold"/>
              </a:rPr>
              <a:t>Fetch the names of medicines used for  treating bipolar disorder and do not have the side effects of headache and weight gain. </a:t>
            </a:r>
          </a:p>
        </p:txBody>
      </p:sp>
      <p:sp>
        <p:nvSpPr>
          <p:cNvPr id="3" name="TextBox 2">
            <a:extLst>
              <a:ext uri="{FF2B5EF4-FFF2-40B4-BE49-F238E27FC236}">
                <a16:creationId xmlns:a16="http://schemas.microsoft.com/office/drawing/2014/main" id="{D73A6CF8-7A86-1227-0D18-8060A723F6B7}"/>
              </a:ext>
            </a:extLst>
          </p:cNvPr>
          <p:cNvSpPr txBox="1"/>
          <p:nvPr/>
        </p:nvSpPr>
        <p:spPr>
          <a:xfrm>
            <a:off x="565380" y="2825477"/>
            <a:ext cx="4495800" cy="3170099"/>
          </a:xfrm>
          <a:prstGeom prst="rect">
            <a:avLst/>
          </a:prstGeom>
          <a:noFill/>
        </p:spPr>
        <p:txBody>
          <a:bodyPr wrap="square" rtlCol="0">
            <a:spAutoFit/>
          </a:bodyPr>
          <a:lstStyle/>
          <a:p>
            <a:r>
              <a:rPr lang="en-US" sz="2500" b="1" dirty="0">
                <a:solidFill>
                  <a:srgbClr val="0000FF"/>
                </a:solidFill>
              </a:rPr>
              <a:t>SELECT</a:t>
            </a:r>
            <a:r>
              <a:rPr lang="en-US" sz="2500" b="1" dirty="0">
                <a:solidFill>
                  <a:srgbClr val="000000"/>
                </a:solidFill>
              </a:rPr>
              <a:t> </a:t>
            </a:r>
            <a:r>
              <a:rPr lang="en-US" sz="2500" b="1" dirty="0" err="1">
                <a:solidFill>
                  <a:srgbClr val="000000"/>
                </a:solidFill>
              </a:rPr>
              <a:t>MedicineName</a:t>
            </a:r>
            <a:endParaRPr lang="en-US" sz="2500" b="1" dirty="0">
              <a:solidFill>
                <a:srgbClr val="000000"/>
              </a:solidFill>
            </a:endParaRPr>
          </a:p>
          <a:p>
            <a:r>
              <a:rPr lang="en-US" sz="2500" b="1" dirty="0">
                <a:solidFill>
                  <a:srgbClr val="0000FF"/>
                </a:solidFill>
              </a:rPr>
              <a:t>FROM</a:t>
            </a:r>
            <a:r>
              <a:rPr lang="en-US" sz="2500" b="1" dirty="0">
                <a:solidFill>
                  <a:srgbClr val="000000"/>
                </a:solidFill>
              </a:rPr>
              <a:t> MEDICINE_LIST</a:t>
            </a:r>
          </a:p>
          <a:p>
            <a:r>
              <a:rPr lang="en-US" sz="2500" b="1" dirty="0">
                <a:solidFill>
                  <a:srgbClr val="0000FF"/>
                </a:solidFill>
              </a:rPr>
              <a:t>WHERE</a:t>
            </a:r>
            <a:r>
              <a:rPr lang="en-US" sz="2500" b="1" dirty="0">
                <a:solidFill>
                  <a:srgbClr val="000000"/>
                </a:solidFill>
              </a:rPr>
              <a:t> </a:t>
            </a:r>
            <a:r>
              <a:rPr lang="en-US" sz="2500" b="1" dirty="0" err="1">
                <a:solidFill>
                  <a:srgbClr val="000000"/>
                </a:solidFill>
              </a:rPr>
              <a:t>MedicineUses</a:t>
            </a:r>
            <a:r>
              <a:rPr lang="en-US" sz="2500" b="1" dirty="0">
                <a:solidFill>
                  <a:srgbClr val="000000"/>
                </a:solidFill>
              </a:rPr>
              <a:t> </a:t>
            </a:r>
            <a:r>
              <a:rPr lang="en-US" sz="2500" b="1" dirty="0">
                <a:solidFill>
                  <a:srgbClr val="808080"/>
                </a:solidFill>
              </a:rPr>
              <a:t>like</a:t>
            </a:r>
            <a:r>
              <a:rPr lang="en-US" sz="2500" b="1" dirty="0">
                <a:solidFill>
                  <a:srgbClr val="000000"/>
                </a:solidFill>
              </a:rPr>
              <a:t> </a:t>
            </a:r>
            <a:r>
              <a:rPr lang="en-US" sz="2500" b="1" dirty="0">
                <a:solidFill>
                  <a:srgbClr val="FF0000"/>
                </a:solidFill>
              </a:rPr>
              <a:t>'%Bipolar%'</a:t>
            </a:r>
            <a:r>
              <a:rPr lang="en-US" sz="2500" b="1" dirty="0">
                <a:solidFill>
                  <a:srgbClr val="000000"/>
                </a:solidFill>
              </a:rPr>
              <a:t> </a:t>
            </a:r>
          </a:p>
          <a:p>
            <a:r>
              <a:rPr lang="en-US" sz="2500" b="1" dirty="0">
                <a:solidFill>
                  <a:srgbClr val="808080"/>
                </a:solidFill>
              </a:rPr>
              <a:t>and</a:t>
            </a:r>
            <a:r>
              <a:rPr lang="en-US" sz="2500" b="1" dirty="0">
                <a:solidFill>
                  <a:srgbClr val="000000"/>
                </a:solidFill>
              </a:rPr>
              <a:t> </a:t>
            </a:r>
            <a:r>
              <a:rPr lang="en-US" sz="2500" b="1" dirty="0" err="1">
                <a:solidFill>
                  <a:srgbClr val="000000"/>
                </a:solidFill>
              </a:rPr>
              <a:t>MedicineSideEffects</a:t>
            </a:r>
            <a:r>
              <a:rPr lang="en-US" sz="2500" b="1" dirty="0">
                <a:solidFill>
                  <a:srgbClr val="000000"/>
                </a:solidFill>
              </a:rPr>
              <a:t> </a:t>
            </a:r>
            <a:r>
              <a:rPr lang="en-US" sz="2500" b="1" dirty="0">
                <a:solidFill>
                  <a:srgbClr val="808080"/>
                </a:solidFill>
              </a:rPr>
              <a:t>not</a:t>
            </a:r>
            <a:r>
              <a:rPr lang="en-US" sz="2500" b="1" dirty="0">
                <a:solidFill>
                  <a:srgbClr val="000000"/>
                </a:solidFill>
              </a:rPr>
              <a:t> </a:t>
            </a:r>
            <a:r>
              <a:rPr lang="en-US" sz="2500" b="1" dirty="0">
                <a:solidFill>
                  <a:srgbClr val="808080"/>
                </a:solidFill>
              </a:rPr>
              <a:t>like</a:t>
            </a:r>
            <a:r>
              <a:rPr lang="en-US" sz="2500" b="1" dirty="0">
                <a:solidFill>
                  <a:srgbClr val="000000"/>
                </a:solidFill>
              </a:rPr>
              <a:t> </a:t>
            </a:r>
            <a:r>
              <a:rPr lang="en-US" sz="2500" b="1" dirty="0">
                <a:solidFill>
                  <a:srgbClr val="FF0000"/>
                </a:solidFill>
              </a:rPr>
              <a:t>'%Headache%'</a:t>
            </a:r>
            <a:r>
              <a:rPr lang="en-US" sz="2500" b="1" dirty="0">
                <a:solidFill>
                  <a:srgbClr val="000000"/>
                </a:solidFill>
              </a:rPr>
              <a:t> </a:t>
            </a:r>
          </a:p>
          <a:p>
            <a:r>
              <a:rPr lang="en-US" sz="2500" b="1" dirty="0">
                <a:solidFill>
                  <a:srgbClr val="808080"/>
                </a:solidFill>
              </a:rPr>
              <a:t>and</a:t>
            </a:r>
            <a:r>
              <a:rPr lang="en-US" sz="2500" b="1" dirty="0">
                <a:solidFill>
                  <a:srgbClr val="000000"/>
                </a:solidFill>
              </a:rPr>
              <a:t> </a:t>
            </a:r>
            <a:r>
              <a:rPr lang="en-US" sz="2500" b="1" dirty="0" err="1">
                <a:solidFill>
                  <a:srgbClr val="000000"/>
                </a:solidFill>
              </a:rPr>
              <a:t>MedicineSideEffects</a:t>
            </a:r>
            <a:r>
              <a:rPr lang="en-US" sz="2500" b="1" dirty="0">
                <a:solidFill>
                  <a:srgbClr val="000000"/>
                </a:solidFill>
              </a:rPr>
              <a:t> </a:t>
            </a:r>
            <a:r>
              <a:rPr lang="en-US" sz="2500" b="1" dirty="0">
                <a:solidFill>
                  <a:srgbClr val="808080"/>
                </a:solidFill>
              </a:rPr>
              <a:t>not</a:t>
            </a:r>
            <a:r>
              <a:rPr lang="en-US" sz="2500" b="1" dirty="0">
                <a:solidFill>
                  <a:srgbClr val="000000"/>
                </a:solidFill>
              </a:rPr>
              <a:t> </a:t>
            </a:r>
            <a:r>
              <a:rPr lang="en-US" sz="2500" b="1" dirty="0">
                <a:solidFill>
                  <a:srgbClr val="808080"/>
                </a:solidFill>
              </a:rPr>
              <a:t>like</a:t>
            </a:r>
            <a:r>
              <a:rPr lang="en-US" sz="2500" b="1" dirty="0">
                <a:solidFill>
                  <a:srgbClr val="000000"/>
                </a:solidFill>
              </a:rPr>
              <a:t> </a:t>
            </a:r>
            <a:r>
              <a:rPr lang="en-US" sz="2500" b="1" dirty="0">
                <a:solidFill>
                  <a:srgbClr val="FF0000"/>
                </a:solidFill>
              </a:rPr>
              <a:t>'%Weight gain%’;</a:t>
            </a:r>
            <a:endParaRPr lang="en-US" sz="2500" b="1" dirty="0"/>
          </a:p>
        </p:txBody>
      </p:sp>
      <p:pic>
        <p:nvPicPr>
          <p:cNvPr id="8" name="Picture 7">
            <a:extLst>
              <a:ext uri="{FF2B5EF4-FFF2-40B4-BE49-F238E27FC236}">
                <a16:creationId xmlns:a16="http://schemas.microsoft.com/office/drawing/2014/main" id="{194E16C2-82B6-76EB-1E6F-F8CE6E9227E1}"/>
              </a:ext>
            </a:extLst>
          </p:cNvPr>
          <p:cNvPicPr>
            <a:picLocks noChangeAspect="1"/>
          </p:cNvPicPr>
          <p:nvPr/>
        </p:nvPicPr>
        <p:blipFill>
          <a:blip r:embed="rId4"/>
          <a:stretch>
            <a:fillRect/>
          </a:stretch>
        </p:blipFill>
        <p:spPr>
          <a:xfrm>
            <a:off x="6585180" y="1471532"/>
            <a:ext cx="6019800" cy="45621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66076-7D5C-0652-A16B-B74B4292DE67}"/>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9084C8F7-4B60-53BC-C24D-0D4A680E1AA0}"/>
              </a:ext>
            </a:extLst>
          </p:cNvPr>
          <p:cNvGrpSpPr/>
          <p:nvPr/>
        </p:nvGrpSpPr>
        <p:grpSpPr>
          <a:xfrm>
            <a:off x="177800" y="0"/>
            <a:ext cx="5943600" cy="7315200"/>
            <a:chOff x="8398" y="829858"/>
            <a:chExt cx="2861170" cy="2376541"/>
          </a:xfrm>
        </p:grpSpPr>
        <p:sp>
          <p:nvSpPr>
            <p:cNvPr id="21" name="Freeform 4">
              <a:extLst>
                <a:ext uri="{FF2B5EF4-FFF2-40B4-BE49-F238E27FC236}">
                  <a16:creationId xmlns:a16="http://schemas.microsoft.com/office/drawing/2014/main" id="{6C383262-E4D8-9F15-F467-CAF96EA39384}"/>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BACEE646-9140-1029-C52F-78B2311AD0C9}"/>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EEB30BD8-56E4-A1AF-F506-018B91D93A38}"/>
              </a:ext>
            </a:extLst>
          </p:cNvPr>
          <p:cNvSpPr txBox="1"/>
          <p:nvPr/>
        </p:nvSpPr>
        <p:spPr>
          <a:xfrm>
            <a:off x="184888" y="152401"/>
            <a:ext cx="5257800" cy="714491"/>
          </a:xfrm>
          <a:prstGeom prst="rect">
            <a:avLst/>
          </a:prstGeom>
          <a:noFill/>
        </p:spPr>
        <p:txBody>
          <a:bodyPr wrap="square" rtlCol="0">
            <a:spAutoFit/>
          </a:bodyPr>
          <a:lstStyle/>
          <a:p>
            <a:r>
              <a:rPr lang="en-US" sz="4043" b="1" dirty="0">
                <a:solidFill>
                  <a:srgbClr val="202F5A"/>
                </a:solidFill>
                <a:latin typeface="Mont Bold"/>
              </a:rPr>
              <a:t>BASIC SQL QUERIES</a:t>
            </a:r>
          </a:p>
        </p:txBody>
      </p:sp>
      <p:sp>
        <p:nvSpPr>
          <p:cNvPr id="4" name="TextBox 3">
            <a:extLst>
              <a:ext uri="{FF2B5EF4-FFF2-40B4-BE49-F238E27FC236}">
                <a16:creationId xmlns:a16="http://schemas.microsoft.com/office/drawing/2014/main" id="{58267192-3F73-3DE2-7188-87C6DD20622D}"/>
              </a:ext>
            </a:extLst>
          </p:cNvPr>
          <p:cNvSpPr txBox="1"/>
          <p:nvPr/>
        </p:nvSpPr>
        <p:spPr>
          <a:xfrm>
            <a:off x="206155" y="1180744"/>
            <a:ext cx="5333999" cy="1708160"/>
          </a:xfrm>
          <a:prstGeom prst="rect">
            <a:avLst/>
          </a:prstGeom>
          <a:noFill/>
        </p:spPr>
        <p:txBody>
          <a:bodyPr wrap="square" rtlCol="0">
            <a:spAutoFit/>
          </a:bodyPr>
          <a:lstStyle/>
          <a:p>
            <a:pPr marL="457189" indent="-457189">
              <a:buSzPct val="190000"/>
              <a:buFont typeface="+mj-lt"/>
              <a:buAutoNum type="arabicPeriod" startAt="2"/>
            </a:pPr>
            <a:r>
              <a:rPr lang="en-US" sz="2500" b="1" dirty="0">
                <a:solidFill>
                  <a:srgbClr val="202F5A"/>
                </a:solidFill>
                <a:latin typeface="Mont Bold"/>
              </a:rPr>
              <a:t> </a:t>
            </a:r>
            <a:r>
              <a:rPr lang="en-US" sz="2000" b="1" dirty="0">
                <a:solidFill>
                  <a:srgbClr val="202F5A"/>
                </a:solidFill>
                <a:latin typeface="Mont Bold"/>
              </a:rPr>
              <a:t>Retrieve names of female patients, calculate age from date of birth; if they have emergency details and personal contact details in PATIENT table. </a:t>
            </a:r>
          </a:p>
        </p:txBody>
      </p:sp>
      <p:sp>
        <p:nvSpPr>
          <p:cNvPr id="3" name="TextBox 2">
            <a:extLst>
              <a:ext uri="{FF2B5EF4-FFF2-40B4-BE49-F238E27FC236}">
                <a16:creationId xmlns:a16="http://schemas.microsoft.com/office/drawing/2014/main" id="{3A3A5161-5615-E68B-CE1A-649C4DDECDF1}"/>
              </a:ext>
            </a:extLst>
          </p:cNvPr>
          <p:cNvSpPr txBox="1"/>
          <p:nvPr/>
        </p:nvSpPr>
        <p:spPr>
          <a:xfrm>
            <a:off x="396652" y="3015224"/>
            <a:ext cx="4953000" cy="3170099"/>
          </a:xfrm>
          <a:prstGeom prst="rect">
            <a:avLst/>
          </a:prstGeom>
          <a:noFill/>
        </p:spPr>
        <p:txBody>
          <a:bodyPr wrap="square" rtlCol="0">
            <a:spAutoFit/>
          </a:bodyPr>
          <a:lstStyle/>
          <a:p>
            <a:r>
              <a:rPr lang="en-US" sz="2000" b="1" dirty="0">
                <a:solidFill>
                  <a:srgbClr val="0000FF"/>
                </a:solidFill>
                <a:cs typeface="Times New Roman" panose="02020603050405020304" pitchFamily="18" charset="0"/>
              </a:rPr>
              <a:t>SELECT</a:t>
            </a:r>
            <a:r>
              <a:rPr lang="en-US" sz="2000" b="1" dirty="0">
                <a:solidFill>
                  <a:srgbClr val="000000"/>
                </a:solidFill>
                <a:cs typeface="Times New Roman" panose="02020603050405020304" pitchFamily="18" charset="0"/>
              </a:rPr>
              <a:t>  </a:t>
            </a:r>
            <a:r>
              <a:rPr lang="en-US" sz="2000" b="1" dirty="0" err="1">
                <a:solidFill>
                  <a:srgbClr val="000000"/>
                </a:solidFill>
                <a:cs typeface="Times New Roman" panose="02020603050405020304" pitchFamily="18" charset="0"/>
              </a:rPr>
              <a:t>PatientFirstName</a:t>
            </a:r>
            <a:r>
              <a:rPr lang="en-US" sz="2000" b="1" dirty="0" err="1">
                <a:solidFill>
                  <a:srgbClr val="808080"/>
                </a:solidFill>
                <a:cs typeface="Times New Roman" panose="02020603050405020304" pitchFamily="18" charset="0"/>
              </a:rPr>
              <a:t>+</a:t>
            </a:r>
            <a:r>
              <a:rPr lang="en-US" sz="2000" b="1" dirty="0" err="1">
                <a:solidFill>
                  <a:srgbClr val="000000"/>
                </a:solidFill>
                <a:cs typeface="Times New Roman" panose="02020603050405020304" pitchFamily="18" charset="0"/>
              </a:rPr>
              <a:t>PatientLastName</a:t>
            </a:r>
            <a:r>
              <a:rPr lang="en-US" sz="2000" b="1" dirty="0">
                <a:solidFill>
                  <a:srgbClr val="000000"/>
                </a:solidFill>
                <a:cs typeface="Times New Roman" panose="02020603050405020304" pitchFamily="18" charset="0"/>
              </a:rPr>
              <a:t> </a:t>
            </a:r>
            <a:r>
              <a:rPr lang="en-US" sz="2000" b="1" dirty="0">
                <a:solidFill>
                  <a:srgbClr val="0000FF"/>
                </a:solidFill>
                <a:cs typeface="Times New Roman" panose="02020603050405020304" pitchFamily="18" charset="0"/>
              </a:rPr>
              <a:t>as</a:t>
            </a:r>
            <a:r>
              <a:rPr lang="en-US" sz="2000" b="1" dirty="0">
                <a:solidFill>
                  <a:srgbClr val="000000"/>
                </a:solidFill>
                <a:cs typeface="Times New Roman" panose="02020603050405020304" pitchFamily="18" charset="0"/>
              </a:rPr>
              <a:t> PATIENT_NAME</a:t>
            </a:r>
            <a:r>
              <a:rPr lang="en-US" sz="2000" b="1" dirty="0">
                <a:solidFill>
                  <a:srgbClr val="808080"/>
                </a:solidFill>
                <a:cs typeface="Times New Roman" panose="02020603050405020304" pitchFamily="18" charset="0"/>
              </a:rPr>
              <a:t>,</a:t>
            </a:r>
            <a:r>
              <a:rPr lang="en-US" sz="2000" b="1" dirty="0">
                <a:solidFill>
                  <a:srgbClr val="000000"/>
                </a:solidFill>
                <a:cs typeface="Times New Roman" panose="02020603050405020304" pitchFamily="18" charset="0"/>
              </a:rPr>
              <a:t> </a:t>
            </a:r>
          </a:p>
          <a:p>
            <a:r>
              <a:rPr lang="en-US" sz="2000" b="1" dirty="0">
                <a:solidFill>
                  <a:srgbClr val="FF00FF"/>
                </a:solidFill>
                <a:cs typeface="Times New Roman" panose="02020603050405020304" pitchFamily="18" charset="0"/>
              </a:rPr>
              <a:t>YEAR</a:t>
            </a:r>
            <a:r>
              <a:rPr lang="en-US" sz="2000" b="1" dirty="0">
                <a:solidFill>
                  <a:srgbClr val="808080"/>
                </a:solidFill>
                <a:cs typeface="Times New Roman" panose="02020603050405020304" pitchFamily="18" charset="0"/>
              </a:rPr>
              <a:t>(</a:t>
            </a:r>
            <a:r>
              <a:rPr lang="en-US" sz="2000" b="1" dirty="0" err="1">
                <a:solidFill>
                  <a:srgbClr val="FF00FF"/>
                </a:solidFill>
                <a:cs typeface="Times New Roman" panose="02020603050405020304" pitchFamily="18" charset="0"/>
              </a:rPr>
              <a:t>getdate</a:t>
            </a:r>
            <a:r>
              <a:rPr lang="en-US" sz="2000" b="1" dirty="0">
                <a:solidFill>
                  <a:srgbClr val="808080"/>
                </a:solidFill>
                <a:cs typeface="Times New Roman" panose="02020603050405020304" pitchFamily="18" charset="0"/>
              </a:rPr>
              <a:t>())-</a:t>
            </a:r>
            <a:r>
              <a:rPr lang="en-US" sz="2000" b="1" dirty="0">
                <a:solidFill>
                  <a:srgbClr val="FF00FF"/>
                </a:solidFill>
                <a:cs typeface="Times New Roman" panose="02020603050405020304" pitchFamily="18" charset="0"/>
              </a:rPr>
              <a:t>YEAR</a:t>
            </a:r>
            <a:r>
              <a:rPr lang="en-US" sz="2000" b="1" dirty="0">
                <a:solidFill>
                  <a:srgbClr val="808080"/>
                </a:solidFill>
                <a:cs typeface="Times New Roman" panose="02020603050405020304" pitchFamily="18" charset="0"/>
              </a:rPr>
              <a:t>(</a:t>
            </a:r>
            <a:r>
              <a:rPr lang="en-US" sz="2000" b="1" dirty="0" err="1">
                <a:solidFill>
                  <a:srgbClr val="000000"/>
                </a:solidFill>
                <a:cs typeface="Times New Roman" panose="02020603050405020304" pitchFamily="18" charset="0"/>
              </a:rPr>
              <a:t>PatientDOB</a:t>
            </a:r>
            <a:r>
              <a:rPr lang="en-US" sz="2000" b="1" dirty="0">
                <a:solidFill>
                  <a:srgbClr val="808080"/>
                </a:solidFill>
                <a:cs typeface="Times New Roman" panose="02020603050405020304" pitchFamily="18" charset="0"/>
              </a:rPr>
              <a:t>)</a:t>
            </a:r>
            <a:r>
              <a:rPr lang="en-US" sz="2000" b="1" dirty="0">
                <a:solidFill>
                  <a:srgbClr val="000000"/>
                </a:solidFill>
                <a:cs typeface="Times New Roman" panose="02020603050405020304" pitchFamily="18" charset="0"/>
              </a:rPr>
              <a:t> </a:t>
            </a:r>
            <a:r>
              <a:rPr lang="en-US" sz="2000" b="1" dirty="0">
                <a:solidFill>
                  <a:srgbClr val="0000FF"/>
                </a:solidFill>
                <a:cs typeface="Times New Roman" panose="02020603050405020304" pitchFamily="18" charset="0"/>
              </a:rPr>
              <a:t>as</a:t>
            </a:r>
            <a:r>
              <a:rPr lang="en-US" sz="2000" b="1" dirty="0">
                <a:solidFill>
                  <a:srgbClr val="000000"/>
                </a:solidFill>
                <a:cs typeface="Times New Roman" panose="02020603050405020304" pitchFamily="18" charset="0"/>
              </a:rPr>
              <a:t> AGE</a:t>
            </a:r>
          </a:p>
          <a:p>
            <a:r>
              <a:rPr lang="en-US" sz="2000" b="1" dirty="0">
                <a:solidFill>
                  <a:srgbClr val="0000FF"/>
                </a:solidFill>
                <a:cs typeface="Times New Roman" panose="02020603050405020304" pitchFamily="18" charset="0"/>
              </a:rPr>
              <a:t>FROM</a:t>
            </a:r>
            <a:r>
              <a:rPr lang="en-US" sz="2000" b="1" dirty="0">
                <a:solidFill>
                  <a:srgbClr val="000000"/>
                </a:solidFill>
                <a:cs typeface="Times New Roman" panose="02020603050405020304" pitchFamily="18" charset="0"/>
              </a:rPr>
              <a:t> PATIENT     </a:t>
            </a:r>
          </a:p>
          <a:p>
            <a:r>
              <a:rPr lang="en-US" sz="2000" b="1" dirty="0">
                <a:solidFill>
                  <a:srgbClr val="0000FF"/>
                </a:solidFill>
                <a:cs typeface="Times New Roman" panose="02020603050405020304" pitchFamily="18" charset="0"/>
              </a:rPr>
              <a:t>WHERE</a:t>
            </a:r>
            <a:r>
              <a:rPr lang="en-US" sz="2000" b="1" dirty="0">
                <a:solidFill>
                  <a:srgbClr val="000000"/>
                </a:solidFill>
                <a:cs typeface="Times New Roman" panose="02020603050405020304" pitchFamily="18" charset="0"/>
              </a:rPr>
              <a:t> </a:t>
            </a:r>
            <a:r>
              <a:rPr lang="en-US" sz="2000" b="1" dirty="0" err="1">
                <a:solidFill>
                  <a:srgbClr val="000000"/>
                </a:solidFill>
                <a:cs typeface="Times New Roman" panose="02020603050405020304" pitchFamily="18" charset="0"/>
              </a:rPr>
              <a:t>PatientGender</a:t>
            </a:r>
            <a:r>
              <a:rPr lang="en-US" sz="2000" b="1" dirty="0">
                <a:solidFill>
                  <a:srgbClr val="808080"/>
                </a:solidFill>
                <a:cs typeface="Times New Roman" panose="02020603050405020304" pitchFamily="18" charset="0"/>
              </a:rPr>
              <a:t>=</a:t>
            </a:r>
            <a:r>
              <a:rPr lang="en-US" sz="2000" b="1" dirty="0">
                <a:solidFill>
                  <a:srgbClr val="FF0000"/>
                </a:solidFill>
                <a:cs typeface="Times New Roman" panose="02020603050405020304" pitchFamily="18" charset="0"/>
              </a:rPr>
              <a:t>'Female'</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and</a:t>
            </a:r>
            <a:r>
              <a:rPr lang="en-US" sz="2000" b="1" dirty="0">
                <a:solidFill>
                  <a:srgbClr val="000000"/>
                </a:solidFill>
                <a:cs typeface="Times New Roman" panose="02020603050405020304" pitchFamily="18" charset="0"/>
              </a:rPr>
              <a:t> </a:t>
            </a:r>
          </a:p>
          <a:p>
            <a:r>
              <a:rPr lang="en-US" sz="2000" b="1" dirty="0">
                <a:solidFill>
                  <a:srgbClr val="808080"/>
                </a:solidFill>
                <a:cs typeface="Times New Roman" panose="02020603050405020304" pitchFamily="18" charset="0"/>
              </a:rPr>
              <a:t>(</a:t>
            </a:r>
            <a:r>
              <a:rPr lang="en-US" sz="2000" b="1" dirty="0" err="1">
                <a:solidFill>
                  <a:srgbClr val="000000"/>
                </a:solidFill>
                <a:cs typeface="Times New Roman" panose="02020603050405020304" pitchFamily="18" charset="0"/>
              </a:rPr>
              <a:t>EmergencyContactName</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is</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not</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null</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and</a:t>
            </a:r>
            <a:r>
              <a:rPr lang="en-US" sz="2000" b="1" dirty="0">
                <a:solidFill>
                  <a:srgbClr val="000000"/>
                </a:solidFill>
                <a:cs typeface="Times New Roman" panose="02020603050405020304" pitchFamily="18" charset="0"/>
              </a:rPr>
              <a:t> </a:t>
            </a:r>
          </a:p>
          <a:p>
            <a:r>
              <a:rPr lang="en-US" sz="2000" b="1" dirty="0" err="1">
                <a:solidFill>
                  <a:srgbClr val="000000"/>
                </a:solidFill>
                <a:cs typeface="Times New Roman" panose="02020603050405020304" pitchFamily="18" charset="0"/>
              </a:rPr>
              <a:t>EmergencyContactPhone</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is</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not</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null</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and</a:t>
            </a:r>
            <a:r>
              <a:rPr lang="en-US" sz="2000" b="1" dirty="0">
                <a:solidFill>
                  <a:srgbClr val="000000"/>
                </a:solidFill>
                <a:cs typeface="Times New Roman" panose="02020603050405020304" pitchFamily="18" charset="0"/>
              </a:rPr>
              <a:t> </a:t>
            </a:r>
          </a:p>
          <a:p>
            <a:r>
              <a:rPr lang="en-US" sz="2000" b="1" dirty="0" err="1">
                <a:solidFill>
                  <a:srgbClr val="000000"/>
                </a:solidFill>
                <a:cs typeface="Times New Roman" panose="02020603050405020304" pitchFamily="18" charset="0"/>
              </a:rPr>
              <a:t>EmergencyContactRelationship</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is</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not</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null)</a:t>
            </a:r>
            <a:endParaRPr lang="en-US" sz="2000" b="1" dirty="0">
              <a:solidFill>
                <a:srgbClr val="000000"/>
              </a:solidFill>
              <a:cs typeface="Times New Roman" panose="02020603050405020304" pitchFamily="18" charset="0"/>
            </a:endParaRPr>
          </a:p>
          <a:p>
            <a:r>
              <a:rPr lang="en-US" sz="2000" b="1" dirty="0">
                <a:solidFill>
                  <a:srgbClr val="808080"/>
                </a:solidFill>
                <a:cs typeface="Times New Roman" panose="02020603050405020304" pitchFamily="18" charset="0"/>
              </a:rPr>
              <a:t>and</a:t>
            </a:r>
            <a:r>
              <a:rPr lang="en-US" sz="2000" b="1" dirty="0">
                <a:solidFill>
                  <a:srgbClr val="000000"/>
                </a:solidFill>
                <a:cs typeface="Times New Roman" panose="02020603050405020304" pitchFamily="18" charset="0"/>
              </a:rPr>
              <a:t> </a:t>
            </a:r>
            <a:r>
              <a:rPr lang="en-US" sz="2000" b="1" dirty="0" err="1">
                <a:solidFill>
                  <a:srgbClr val="000000"/>
                </a:solidFill>
                <a:cs typeface="Times New Roman" panose="02020603050405020304" pitchFamily="18" charset="0"/>
              </a:rPr>
              <a:t>PatientPhone</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is</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not</a:t>
            </a:r>
            <a:r>
              <a:rPr lang="en-US" sz="2000" b="1" dirty="0">
                <a:solidFill>
                  <a:srgbClr val="000000"/>
                </a:solidFill>
                <a:cs typeface="Times New Roman" panose="02020603050405020304" pitchFamily="18" charset="0"/>
              </a:rPr>
              <a:t> </a:t>
            </a:r>
            <a:r>
              <a:rPr lang="en-US" sz="2000" b="1" dirty="0">
                <a:solidFill>
                  <a:srgbClr val="808080"/>
                </a:solidFill>
                <a:cs typeface="Times New Roman" panose="02020603050405020304" pitchFamily="18" charset="0"/>
              </a:rPr>
              <a:t>null</a:t>
            </a:r>
            <a:endParaRPr lang="en-US" sz="2000" b="1" dirty="0">
              <a:solidFill>
                <a:srgbClr val="000000"/>
              </a:solidFill>
              <a:cs typeface="Times New Roman" panose="02020603050405020304" pitchFamily="18" charset="0"/>
            </a:endParaRPr>
          </a:p>
          <a:p>
            <a:r>
              <a:rPr lang="en-US" sz="2000" b="1" dirty="0">
                <a:solidFill>
                  <a:srgbClr val="0000FF"/>
                </a:solidFill>
                <a:cs typeface="Times New Roman" panose="02020603050405020304" pitchFamily="18" charset="0"/>
              </a:rPr>
              <a:t>ORDER</a:t>
            </a:r>
            <a:r>
              <a:rPr lang="en-US" sz="2000" b="1" dirty="0">
                <a:solidFill>
                  <a:srgbClr val="000000"/>
                </a:solidFill>
                <a:cs typeface="Times New Roman" panose="02020603050405020304" pitchFamily="18" charset="0"/>
              </a:rPr>
              <a:t> </a:t>
            </a:r>
            <a:r>
              <a:rPr lang="en-US" sz="2000" b="1" dirty="0">
                <a:solidFill>
                  <a:srgbClr val="0000FF"/>
                </a:solidFill>
                <a:cs typeface="Times New Roman" panose="02020603050405020304" pitchFamily="18" charset="0"/>
              </a:rPr>
              <a:t>BY</a:t>
            </a:r>
            <a:r>
              <a:rPr lang="en-US" sz="2000" b="1" dirty="0">
                <a:solidFill>
                  <a:srgbClr val="000000"/>
                </a:solidFill>
                <a:cs typeface="Times New Roman" panose="02020603050405020304" pitchFamily="18" charset="0"/>
              </a:rPr>
              <a:t> AGE </a:t>
            </a:r>
            <a:r>
              <a:rPr lang="en-US" sz="2000" b="1" dirty="0">
                <a:solidFill>
                  <a:srgbClr val="0000FF"/>
                </a:solidFill>
                <a:cs typeface="Times New Roman" panose="02020603050405020304" pitchFamily="18" charset="0"/>
              </a:rPr>
              <a:t>DESC</a:t>
            </a:r>
            <a:endParaRPr lang="en-US" sz="2000" b="1" dirty="0">
              <a:cs typeface="Times New Roman" panose="02020603050405020304" pitchFamily="18" charset="0"/>
            </a:endParaRPr>
          </a:p>
        </p:txBody>
      </p:sp>
      <p:pic>
        <p:nvPicPr>
          <p:cNvPr id="9" name="Picture 8">
            <a:extLst>
              <a:ext uri="{FF2B5EF4-FFF2-40B4-BE49-F238E27FC236}">
                <a16:creationId xmlns:a16="http://schemas.microsoft.com/office/drawing/2014/main" id="{92797517-EA36-3D16-C5C3-70D2A638044F}"/>
              </a:ext>
            </a:extLst>
          </p:cNvPr>
          <p:cNvPicPr>
            <a:picLocks noChangeAspect="1"/>
          </p:cNvPicPr>
          <p:nvPr/>
        </p:nvPicPr>
        <p:blipFill>
          <a:blip r:embed="rId4"/>
          <a:stretch>
            <a:fillRect/>
          </a:stretch>
        </p:blipFill>
        <p:spPr>
          <a:xfrm>
            <a:off x="6340252" y="1180744"/>
            <a:ext cx="6019800" cy="4839056"/>
          </a:xfrm>
          <a:prstGeom prst="rect">
            <a:avLst/>
          </a:prstGeom>
        </p:spPr>
      </p:pic>
    </p:spTree>
    <p:extLst>
      <p:ext uri="{BB962C8B-B14F-4D97-AF65-F5344CB8AC3E}">
        <p14:creationId xmlns:p14="http://schemas.microsoft.com/office/powerpoint/2010/main" val="39507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47ED7-E070-4235-D413-BA8245D3BC5A}"/>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9FCA3568-F8C3-75C0-1817-1D73FB1ECACB}"/>
              </a:ext>
            </a:extLst>
          </p:cNvPr>
          <p:cNvGrpSpPr/>
          <p:nvPr/>
        </p:nvGrpSpPr>
        <p:grpSpPr>
          <a:xfrm>
            <a:off x="177800" y="0"/>
            <a:ext cx="5943600" cy="7315200"/>
            <a:chOff x="8398" y="829858"/>
            <a:chExt cx="2861170" cy="2376541"/>
          </a:xfrm>
        </p:grpSpPr>
        <p:sp>
          <p:nvSpPr>
            <p:cNvPr id="21" name="Freeform 4">
              <a:extLst>
                <a:ext uri="{FF2B5EF4-FFF2-40B4-BE49-F238E27FC236}">
                  <a16:creationId xmlns:a16="http://schemas.microsoft.com/office/drawing/2014/main" id="{D4F23542-30A0-0C04-AFC1-F88BBC3EA459}"/>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E35983A5-5D2E-DF83-3DC9-CCB8C84647B4}"/>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DAD9D084-D861-1364-D316-C1A732829CC8}"/>
              </a:ext>
            </a:extLst>
          </p:cNvPr>
          <p:cNvSpPr txBox="1"/>
          <p:nvPr/>
        </p:nvSpPr>
        <p:spPr>
          <a:xfrm>
            <a:off x="184888" y="152401"/>
            <a:ext cx="5257800" cy="714491"/>
          </a:xfrm>
          <a:prstGeom prst="rect">
            <a:avLst/>
          </a:prstGeom>
          <a:noFill/>
        </p:spPr>
        <p:txBody>
          <a:bodyPr wrap="square" rtlCol="0">
            <a:spAutoFit/>
          </a:bodyPr>
          <a:lstStyle/>
          <a:p>
            <a:r>
              <a:rPr lang="en-US" sz="4043" b="1" dirty="0">
                <a:solidFill>
                  <a:srgbClr val="202F5A"/>
                </a:solidFill>
                <a:latin typeface="Mont Bold"/>
              </a:rPr>
              <a:t>BASIC SQL QUERIES</a:t>
            </a:r>
          </a:p>
        </p:txBody>
      </p:sp>
      <p:sp>
        <p:nvSpPr>
          <p:cNvPr id="4" name="TextBox 3">
            <a:extLst>
              <a:ext uri="{FF2B5EF4-FFF2-40B4-BE49-F238E27FC236}">
                <a16:creationId xmlns:a16="http://schemas.microsoft.com/office/drawing/2014/main" id="{018CB53C-7169-6D35-3AF2-F638B689134B}"/>
              </a:ext>
            </a:extLst>
          </p:cNvPr>
          <p:cNvSpPr txBox="1"/>
          <p:nvPr/>
        </p:nvSpPr>
        <p:spPr>
          <a:xfrm>
            <a:off x="206155" y="1180745"/>
            <a:ext cx="5236535" cy="1400383"/>
          </a:xfrm>
          <a:prstGeom prst="rect">
            <a:avLst/>
          </a:prstGeom>
          <a:noFill/>
        </p:spPr>
        <p:txBody>
          <a:bodyPr wrap="square" rtlCol="0">
            <a:spAutoFit/>
          </a:bodyPr>
          <a:lstStyle/>
          <a:p>
            <a:pPr marL="457189" indent="-457189">
              <a:buSzPct val="190000"/>
              <a:buFont typeface="+mj-lt"/>
              <a:buAutoNum type="arabicPeriod" startAt="3"/>
            </a:pPr>
            <a:r>
              <a:rPr lang="en-US" sz="2500" b="1" dirty="0">
                <a:solidFill>
                  <a:srgbClr val="202F5A"/>
                </a:solidFill>
                <a:latin typeface="Mont Bold"/>
              </a:rPr>
              <a:t> </a:t>
            </a:r>
            <a:r>
              <a:rPr lang="en-US" sz="2000" b="1" dirty="0">
                <a:solidFill>
                  <a:srgbClr val="202F5A"/>
                </a:solidFill>
                <a:latin typeface="Mont Bold"/>
              </a:rPr>
              <a:t>Fetch the average and maximum experience in each specialization of providers and display average experience in descending order</a:t>
            </a:r>
            <a:endParaRPr lang="en-US" sz="2500" b="1" dirty="0">
              <a:solidFill>
                <a:srgbClr val="202F5A"/>
              </a:solidFill>
              <a:latin typeface="Mont Bold"/>
            </a:endParaRPr>
          </a:p>
        </p:txBody>
      </p:sp>
      <p:sp>
        <p:nvSpPr>
          <p:cNvPr id="3" name="TextBox 2">
            <a:extLst>
              <a:ext uri="{FF2B5EF4-FFF2-40B4-BE49-F238E27FC236}">
                <a16:creationId xmlns:a16="http://schemas.microsoft.com/office/drawing/2014/main" id="{B8408AAB-4B98-F66A-479F-974A11A31866}"/>
              </a:ext>
            </a:extLst>
          </p:cNvPr>
          <p:cNvSpPr txBox="1"/>
          <p:nvPr/>
        </p:nvSpPr>
        <p:spPr>
          <a:xfrm>
            <a:off x="786290" y="2727866"/>
            <a:ext cx="4953000" cy="3170099"/>
          </a:xfrm>
          <a:prstGeom prst="rect">
            <a:avLst/>
          </a:prstGeom>
          <a:noFill/>
        </p:spPr>
        <p:txBody>
          <a:bodyPr wrap="square" rtlCol="0">
            <a:spAutoFit/>
          </a:bodyPr>
          <a:lstStyle/>
          <a:p>
            <a:r>
              <a:rPr lang="en-US" sz="2500" b="1" dirty="0">
                <a:solidFill>
                  <a:srgbClr val="0000FF"/>
                </a:solidFill>
                <a:cs typeface="Times New Roman" panose="02020603050405020304" pitchFamily="18" charset="0"/>
              </a:rPr>
              <a:t>SELECT</a:t>
            </a:r>
            <a:r>
              <a:rPr lang="en-US" sz="2500" b="1" dirty="0">
                <a:solidFill>
                  <a:srgbClr val="000000"/>
                </a:solidFill>
                <a:cs typeface="Times New Roman" panose="02020603050405020304" pitchFamily="18" charset="0"/>
              </a:rPr>
              <a:t> Specialization</a:t>
            </a:r>
            <a:r>
              <a:rPr lang="en-US" sz="2500" b="1" dirty="0">
                <a:solidFill>
                  <a:srgbClr val="808080"/>
                </a:solidFill>
                <a:cs typeface="Times New Roman" panose="02020603050405020304" pitchFamily="18" charset="0"/>
              </a:rPr>
              <a:t>,</a:t>
            </a:r>
            <a:r>
              <a:rPr lang="en-US" sz="2500" b="1" dirty="0">
                <a:solidFill>
                  <a:srgbClr val="000000"/>
                </a:solidFill>
                <a:cs typeface="Times New Roman" panose="02020603050405020304" pitchFamily="18" charset="0"/>
              </a:rPr>
              <a:t> </a:t>
            </a:r>
          </a:p>
          <a:p>
            <a:r>
              <a:rPr lang="en-US" sz="2500" b="1" dirty="0">
                <a:solidFill>
                  <a:srgbClr val="FF00FF"/>
                </a:solidFill>
                <a:cs typeface="Times New Roman" panose="02020603050405020304" pitchFamily="18" charset="0"/>
              </a:rPr>
              <a:t>AVG</a:t>
            </a:r>
            <a:r>
              <a:rPr lang="en-US" sz="2500" b="1" dirty="0">
                <a:solidFill>
                  <a:srgbClr val="808080"/>
                </a:solidFill>
                <a:cs typeface="Times New Roman" panose="02020603050405020304" pitchFamily="18" charset="0"/>
              </a:rPr>
              <a:t>(</a:t>
            </a:r>
            <a:r>
              <a:rPr lang="en-US" sz="2500" b="1" dirty="0" err="1">
                <a:solidFill>
                  <a:srgbClr val="000000"/>
                </a:solidFill>
                <a:cs typeface="Times New Roman" panose="02020603050405020304" pitchFamily="18" charset="0"/>
              </a:rPr>
              <a:t>YearsExperience</a:t>
            </a:r>
            <a:r>
              <a:rPr lang="en-US" sz="2500" b="1" dirty="0">
                <a:solidFill>
                  <a:srgbClr val="808080"/>
                </a:solidFill>
                <a:cs typeface="Times New Roman" panose="02020603050405020304" pitchFamily="18" charset="0"/>
              </a:rPr>
              <a:t>)</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AS</a:t>
            </a:r>
            <a:r>
              <a:rPr lang="en-US" sz="2500" b="1" dirty="0">
                <a:solidFill>
                  <a:srgbClr val="000000"/>
                </a:solidFill>
                <a:cs typeface="Times New Roman" panose="02020603050405020304" pitchFamily="18" charset="0"/>
              </a:rPr>
              <a:t> </a:t>
            </a:r>
            <a:r>
              <a:rPr lang="en-US" sz="2500" b="1" dirty="0" err="1">
                <a:solidFill>
                  <a:srgbClr val="000000"/>
                </a:solidFill>
                <a:cs typeface="Times New Roman" panose="02020603050405020304" pitchFamily="18" charset="0"/>
              </a:rPr>
              <a:t>AvgExperience</a:t>
            </a:r>
            <a:r>
              <a:rPr lang="en-US" sz="2500" b="1" dirty="0">
                <a:solidFill>
                  <a:srgbClr val="808080"/>
                </a:solidFill>
                <a:cs typeface="Times New Roman" panose="02020603050405020304" pitchFamily="18" charset="0"/>
              </a:rPr>
              <a:t>,</a:t>
            </a:r>
            <a:r>
              <a:rPr lang="en-US" sz="2500" b="1" dirty="0">
                <a:solidFill>
                  <a:srgbClr val="000000"/>
                </a:solidFill>
                <a:cs typeface="Times New Roman" panose="02020603050405020304" pitchFamily="18" charset="0"/>
              </a:rPr>
              <a:t> </a:t>
            </a:r>
          </a:p>
          <a:p>
            <a:r>
              <a:rPr lang="en-US" sz="2500" b="1" dirty="0">
                <a:solidFill>
                  <a:srgbClr val="FF00FF"/>
                </a:solidFill>
                <a:cs typeface="Times New Roman" panose="02020603050405020304" pitchFamily="18" charset="0"/>
              </a:rPr>
              <a:t>MAX</a:t>
            </a:r>
            <a:r>
              <a:rPr lang="en-US" sz="2500" b="1" dirty="0">
                <a:solidFill>
                  <a:srgbClr val="808080"/>
                </a:solidFill>
                <a:cs typeface="Times New Roman" panose="02020603050405020304" pitchFamily="18" charset="0"/>
              </a:rPr>
              <a:t>(</a:t>
            </a:r>
            <a:r>
              <a:rPr lang="en-US" sz="2500" b="1" dirty="0" err="1">
                <a:solidFill>
                  <a:srgbClr val="000000"/>
                </a:solidFill>
                <a:cs typeface="Times New Roman" panose="02020603050405020304" pitchFamily="18" charset="0"/>
              </a:rPr>
              <a:t>YearsExperience</a:t>
            </a:r>
            <a:r>
              <a:rPr lang="en-US" sz="2500" b="1" dirty="0">
                <a:solidFill>
                  <a:srgbClr val="808080"/>
                </a:solidFill>
                <a:cs typeface="Times New Roman" panose="02020603050405020304" pitchFamily="18" charset="0"/>
              </a:rPr>
              <a:t>)</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AS</a:t>
            </a:r>
            <a:r>
              <a:rPr lang="en-US" sz="2500" b="1" dirty="0">
                <a:solidFill>
                  <a:srgbClr val="000000"/>
                </a:solidFill>
                <a:cs typeface="Times New Roman" panose="02020603050405020304" pitchFamily="18" charset="0"/>
              </a:rPr>
              <a:t> </a:t>
            </a:r>
            <a:r>
              <a:rPr lang="en-US" sz="2500" b="1" dirty="0" err="1">
                <a:solidFill>
                  <a:srgbClr val="000000"/>
                </a:solidFill>
                <a:cs typeface="Times New Roman" panose="02020603050405020304" pitchFamily="18" charset="0"/>
              </a:rPr>
              <a:t>MostExperienced</a:t>
            </a:r>
            <a:endParaRPr lang="en-US" sz="2500" b="1" dirty="0">
              <a:solidFill>
                <a:srgbClr val="000000"/>
              </a:solidFill>
              <a:cs typeface="Times New Roman" panose="02020603050405020304" pitchFamily="18" charset="0"/>
            </a:endParaRPr>
          </a:p>
          <a:p>
            <a:r>
              <a:rPr lang="en-US" sz="2500" b="1" dirty="0">
                <a:solidFill>
                  <a:srgbClr val="0000FF"/>
                </a:solidFill>
                <a:cs typeface="Times New Roman" panose="02020603050405020304" pitchFamily="18" charset="0"/>
              </a:rPr>
              <a:t>FROM</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PROVIDER</a:t>
            </a:r>
            <a:endParaRPr lang="en-US" sz="2500" b="1" dirty="0">
              <a:solidFill>
                <a:srgbClr val="000000"/>
              </a:solidFill>
              <a:cs typeface="Times New Roman" panose="02020603050405020304" pitchFamily="18" charset="0"/>
            </a:endParaRPr>
          </a:p>
          <a:p>
            <a:r>
              <a:rPr lang="en-US" sz="2500" b="1" dirty="0">
                <a:solidFill>
                  <a:srgbClr val="0000FF"/>
                </a:solidFill>
                <a:cs typeface="Times New Roman" panose="02020603050405020304" pitchFamily="18" charset="0"/>
              </a:rPr>
              <a:t>GROUP</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BY</a:t>
            </a:r>
            <a:r>
              <a:rPr lang="en-US" sz="2500" b="1" dirty="0">
                <a:solidFill>
                  <a:srgbClr val="000000"/>
                </a:solidFill>
                <a:cs typeface="Times New Roman" panose="02020603050405020304" pitchFamily="18" charset="0"/>
              </a:rPr>
              <a:t> Specialization</a:t>
            </a:r>
          </a:p>
          <a:p>
            <a:r>
              <a:rPr lang="en-US" sz="2500" b="1" dirty="0">
                <a:solidFill>
                  <a:srgbClr val="0000FF"/>
                </a:solidFill>
                <a:cs typeface="Times New Roman" panose="02020603050405020304" pitchFamily="18" charset="0"/>
              </a:rPr>
              <a:t>ORDER</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BY</a:t>
            </a:r>
            <a:r>
              <a:rPr lang="en-US" sz="2500" b="1" dirty="0">
                <a:solidFill>
                  <a:srgbClr val="000000"/>
                </a:solidFill>
                <a:cs typeface="Times New Roman" panose="02020603050405020304" pitchFamily="18" charset="0"/>
              </a:rPr>
              <a:t> </a:t>
            </a:r>
            <a:r>
              <a:rPr lang="en-US" sz="2500" b="1" dirty="0" err="1">
                <a:solidFill>
                  <a:srgbClr val="000000"/>
                </a:solidFill>
                <a:cs typeface="Times New Roman" panose="02020603050405020304" pitchFamily="18" charset="0"/>
              </a:rPr>
              <a:t>AvgExperience</a:t>
            </a:r>
            <a:r>
              <a:rPr lang="en-US" sz="2500" b="1" dirty="0">
                <a:solidFill>
                  <a:srgbClr val="000000"/>
                </a:solidFill>
                <a:cs typeface="Times New Roman" panose="02020603050405020304" pitchFamily="18" charset="0"/>
              </a:rPr>
              <a:t> </a:t>
            </a:r>
            <a:r>
              <a:rPr lang="en-US" sz="2500" b="1" dirty="0">
                <a:solidFill>
                  <a:srgbClr val="0000FF"/>
                </a:solidFill>
                <a:cs typeface="Times New Roman" panose="02020603050405020304" pitchFamily="18" charset="0"/>
              </a:rPr>
              <a:t>DESC</a:t>
            </a:r>
            <a:r>
              <a:rPr lang="en-US" sz="2500" b="1" dirty="0">
                <a:solidFill>
                  <a:srgbClr val="808080"/>
                </a:solidFill>
                <a:cs typeface="Times New Roman" panose="02020603050405020304" pitchFamily="18" charset="0"/>
              </a:rPr>
              <a:t>;</a:t>
            </a:r>
            <a:endParaRPr lang="en-US" sz="2500" b="1" dirty="0">
              <a:cs typeface="Times New Roman" panose="02020603050405020304" pitchFamily="18" charset="0"/>
            </a:endParaRPr>
          </a:p>
        </p:txBody>
      </p:sp>
      <p:pic>
        <p:nvPicPr>
          <p:cNvPr id="6" name="Picture 5">
            <a:extLst>
              <a:ext uri="{FF2B5EF4-FFF2-40B4-BE49-F238E27FC236}">
                <a16:creationId xmlns:a16="http://schemas.microsoft.com/office/drawing/2014/main" id="{2CC2DEBC-C392-A2CF-27B0-F81618A5FD3A}"/>
              </a:ext>
            </a:extLst>
          </p:cNvPr>
          <p:cNvPicPr>
            <a:picLocks noChangeAspect="1"/>
          </p:cNvPicPr>
          <p:nvPr/>
        </p:nvPicPr>
        <p:blipFill>
          <a:blip r:embed="rId4"/>
          <a:stretch>
            <a:fillRect/>
          </a:stretch>
        </p:blipFill>
        <p:spPr>
          <a:xfrm>
            <a:off x="6347780" y="1055984"/>
            <a:ext cx="6310607" cy="4915255"/>
          </a:xfrm>
          <a:prstGeom prst="rect">
            <a:avLst/>
          </a:prstGeom>
        </p:spPr>
      </p:pic>
    </p:spTree>
    <p:extLst>
      <p:ext uri="{BB962C8B-B14F-4D97-AF65-F5344CB8AC3E}">
        <p14:creationId xmlns:p14="http://schemas.microsoft.com/office/powerpoint/2010/main" val="196099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08CFF-B21F-2AC5-E598-2454C1DC4315}"/>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F62295CE-BD37-05E1-E21B-4D2FE2209ADC}"/>
              </a:ext>
            </a:extLst>
          </p:cNvPr>
          <p:cNvGrpSpPr/>
          <p:nvPr/>
        </p:nvGrpSpPr>
        <p:grpSpPr>
          <a:xfrm>
            <a:off x="112488" y="0"/>
            <a:ext cx="6176415" cy="7315200"/>
            <a:chOff x="8398" y="829858"/>
            <a:chExt cx="2861170" cy="2376541"/>
          </a:xfrm>
        </p:grpSpPr>
        <p:sp>
          <p:nvSpPr>
            <p:cNvPr id="21" name="Freeform 4">
              <a:extLst>
                <a:ext uri="{FF2B5EF4-FFF2-40B4-BE49-F238E27FC236}">
                  <a16:creationId xmlns:a16="http://schemas.microsoft.com/office/drawing/2014/main" id="{70121693-6837-3E95-9ABD-D1314D488519}"/>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31C8287B-3FDC-9F61-374E-030BC6DF7B4C}"/>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E7573039-7B90-CAF9-334A-4C1FF7323E30}"/>
              </a:ext>
            </a:extLst>
          </p:cNvPr>
          <p:cNvSpPr txBox="1"/>
          <p:nvPr/>
        </p:nvSpPr>
        <p:spPr>
          <a:xfrm>
            <a:off x="119575" y="152401"/>
            <a:ext cx="5257800" cy="714491"/>
          </a:xfrm>
          <a:prstGeom prst="rect">
            <a:avLst/>
          </a:prstGeom>
          <a:noFill/>
        </p:spPr>
        <p:txBody>
          <a:bodyPr wrap="square" rtlCol="0">
            <a:spAutoFit/>
          </a:bodyPr>
          <a:lstStyle/>
          <a:p>
            <a:r>
              <a:rPr lang="en-US" sz="4043" b="1" dirty="0">
                <a:solidFill>
                  <a:srgbClr val="202F5A"/>
                </a:solidFill>
                <a:latin typeface="Mont Bold"/>
              </a:rPr>
              <a:t>BASIC SQL QUERIES</a:t>
            </a:r>
          </a:p>
        </p:txBody>
      </p:sp>
      <p:sp>
        <p:nvSpPr>
          <p:cNvPr id="4" name="TextBox 3">
            <a:extLst>
              <a:ext uri="{FF2B5EF4-FFF2-40B4-BE49-F238E27FC236}">
                <a16:creationId xmlns:a16="http://schemas.microsoft.com/office/drawing/2014/main" id="{1541D47E-A737-C78D-7902-4825787FE4BD}"/>
              </a:ext>
            </a:extLst>
          </p:cNvPr>
          <p:cNvSpPr txBox="1"/>
          <p:nvPr/>
        </p:nvSpPr>
        <p:spPr>
          <a:xfrm>
            <a:off x="112487" y="877777"/>
            <a:ext cx="5362353" cy="1708160"/>
          </a:xfrm>
          <a:prstGeom prst="rect">
            <a:avLst/>
          </a:prstGeom>
          <a:noFill/>
        </p:spPr>
        <p:txBody>
          <a:bodyPr wrap="square" rtlCol="0">
            <a:spAutoFit/>
          </a:bodyPr>
          <a:lstStyle/>
          <a:p>
            <a:pPr marL="457189" indent="-457189">
              <a:buSzPct val="190000"/>
              <a:buFont typeface="+mj-lt"/>
              <a:buAutoNum type="arabicPeriod" startAt="4"/>
            </a:pPr>
            <a:r>
              <a:rPr lang="en-US" sz="2500" b="1" dirty="0">
                <a:solidFill>
                  <a:srgbClr val="202F5A"/>
                </a:solidFill>
                <a:latin typeface="Mont Bold"/>
              </a:rPr>
              <a:t> </a:t>
            </a:r>
            <a:r>
              <a:rPr lang="en-US" sz="1600" b="1" dirty="0">
                <a:solidFill>
                  <a:srgbClr val="202F5A"/>
                </a:solidFill>
                <a:latin typeface="Mont Bold"/>
              </a:rPr>
              <a:t>Count the number of patients in different categories based on their psychiatric scores, specifically between 1-30 for 'Emergency Patients', 31-50 for 'Medication Category', 51-70 for 'Counseling Category', and 71-91 for 'Therapy'</a:t>
            </a:r>
          </a:p>
        </p:txBody>
      </p:sp>
      <p:sp>
        <p:nvSpPr>
          <p:cNvPr id="3" name="TextBox 2">
            <a:extLst>
              <a:ext uri="{FF2B5EF4-FFF2-40B4-BE49-F238E27FC236}">
                <a16:creationId xmlns:a16="http://schemas.microsoft.com/office/drawing/2014/main" id="{E0E1495D-79EE-259E-16EC-CDC4758CEC45}"/>
              </a:ext>
            </a:extLst>
          </p:cNvPr>
          <p:cNvSpPr txBox="1"/>
          <p:nvPr/>
        </p:nvSpPr>
        <p:spPr>
          <a:xfrm>
            <a:off x="101600" y="2596823"/>
            <a:ext cx="8507818" cy="4478149"/>
          </a:xfrm>
          <a:prstGeom prst="rect">
            <a:avLst/>
          </a:prstGeom>
          <a:noFill/>
        </p:spPr>
        <p:txBody>
          <a:bodyPr wrap="square" rtlCol="0">
            <a:spAutoFit/>
          </a:bodyPr>
          <a:lstStyle/>
          <a:p>
            <a:r>
              <a:rPr lang="en-US" sz="1900" b="1" dirty="0">
                <a:solidFill>
                  <a:srgbClr val="0000FF"/>
                </a:solidFill>
              </a:rPr>
              <a:t>select</a:t>
            </a:r>
            <a:r>
              <a:rPr lang="en-US" sz="1900" b="1" dirty="0">
                <a:solidFill>
                  <a:srgbClr val="000000"/>
                </a:solidFill>
              </a:rPr>
              <a:t> </a:t>
            </a:r>
            <a:r>
              <a:rPr lang="en-US" sz="1900" b="1" dirty="0">
                <a:solidFill>
                  <a:srgbClr val="FF00FF"/>
                </a:solidFill>
              </a:rPr>
              <a:t>Count</a:t>
            </a:r>
            <a:r>
              <a:rPr lang="en-US" sz="1900" b="1" dirty="0">
                <a:solidFill>
                  <a:srgbClr val="808080"/>
                </a:solidFill>
              </a:rPr>
              <a:t>(*)</a:t>
            </a:r>
            <a:r>
              <a:rPr lang="en-US" sz="1900" b="1" dirty="0">
                <a:solidFill>
                  <a:srgbClr val="000000"/>
                </a:solidFill>
              </a:rPr>
              <a:t> COUNT_OF_PATIENTS</a:t>
            </a:r>
            <a:r>
              <a:rPr lang="en-US" sz="1900" b="1" dirty="0">
                <a:solidFill>
                  <a:srgbClr val="808080"/>
                </a:solidFill>
              </a:rPr>
              <a:t>,</a:t>
            </a:r>
            <a:endParaRPr lang="en-US" sz="1900" b="1" dirty="0">
              <a:solidFill>
                <a:srgbClr val="000000"/>
              </a:solidFill>
            </a:endParaRPr>
          </a:p>
          <a:p>
            <a:r>
              <a:rPr lang="en-US" sz="1900" b="1" dirty="0">
                <a:solidFill>
                  <a:srgbClr val="0000FF"/>
                </a:solidFill>
              </a:rPr>
              <a:t>case</a:t>
            </a:r>
            <a:r>
              <a:rPr lang="en-US" sz="1900" b="1" dirty="0">
                <a:solidFill>
                  <a:srgbClr val="000000"/>
                </a:solidFill>
              </a:rPr>
              <a:t> </a:t>
            </a: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1 </a:t>
            </a:r>
            <a:r>
              <a:rPr lang="en-US" sz="1900" b="1" dirty="0">
                <a:solidFill>
                  <a:srgbClr val="808080"/>
                </a:solidFill>
              </a:rPr>
              <a:t>and</a:t>
            </a:r>
            <a:r>
              <a:rPr lang="en-US" sz="1900" b="1" dirty="0">
                <a:solidFill>
                  <a:srgbClr val="000000"/>
                </a:solidFill>
              </a:rPr>
              <a:t> 30 </a:t>
            </a:r>
            <a:r>
              <a:rPr lang="en-US" sz="1900" b="1" dirty="0">
                <a:solidFill>
                  <a:srgbClr val="0000FF"/>
                </a:solidFill>
              </a:rPr>
              <a:t>then</a:t>
            </a:r>
            <a:r>
              <a:rPr lang="en-US" sz="1900" b="1" dirty="0">
                <a:solidFill>
                  <a:srgbClr val="000000"/>
                </a:solidFill>
              </a:rPr>
              <a:t> </a:t>
            </a:r>
            <a:r>
              <a:rPr lang="en-US" sz="1900" b="1" dirty="0">
                <a:solidFill>
                  <a:srgbClr val="FF0000"/>
                </a:solidFill>
              </a:rPr>
              <a:t>'Emergency'</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31 </a:t>
            </a:r>
            <a:r>
              <a:rPr lang="en-US" sz="1900" b="1" dirty="0">
                <a:solidFill>
                  <a:srgbClr val="808080"/>
                </a:solidFill>
              </a:rPr>
              <a:t>and</a:t>
            </a:r>
            <a:r>
              <a:rPr lang="en-US" sz="1900" b="1" dirty="0">
                <a:solidFill>
                  <a:srgbClr val="000000"/>
                </a:solidFill>
              </a:rPr>
              <a:t> 50 </a:t>
            </a:r>
            <a:r>
              <a:rPr lang="en-US" sz="1900" b="1" dirty="0">
                <a:solidFill>
                  <a:srgbClr val="0000FF"/>
                </a:solidFill>
              </a:rPr>
              <a:t>then</a:t>
            </a:r>
            <a:r>
              <a:rPr lang="en-US" sz="1900" b="1" dirty="0">
                <a:solidFill>
                  <a:srgbClr val="000000"/>
                </a:solidFill>
              </a:rPr>
              <a:t> </a:t>
            </a:r>
            <a:r>
              <a:rPr lang="en-US" sz="1900" b="1" dirty="0">
                <a:solidFill>
                  <a:srgbClr val="FF0000"/>
                </a:solidFill>
              </a:rPr>
              <a:t>'Medication'</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51 </a:t>
            </a:r>
            <a:r>
              <a:rPr lang="en-US" sz="1900" b="1" dirty="0">
                <a:solidFill>
                  <a:srgbClr val="808080"/>
                </a:solidFill>
              </a:rPr>
              <a:t>and</a:t>
            </a:r>
            <a:r>
              <a:rPr lang="en-US" sz="1900" b="1" dirty="0">
                <a:solidFill>
                  <a:srgbClr val="000000"/>
                </a:solidFill>
              </a:rPr>
              <a:t> 70 </a:t>
            </a:r>
            <a:r>
              <a:rPr lang="en-US" sz="1900" b="1" dirty="0">
                <a:solidFill>
                  <a:srgbClr val="0000FF"/>
                </a:solidFill>
              </a:rPr>
              <a:t>then</a:t>
            </a:r>
            <a:r>
              <a:rPr lang="en-US" sz="1900" b="1" dirty="0">
                <a:solidFill>
                  <a:srgbClr val="000000"/>
                </a:solidFill>
              </a:rPr>
              <a:t> </a:t>
            </a:r>
            <a:r>
              <a:rPr lang="en-US" sz="1900" b="1" dirty="0">
                <a:solidFill>
                  <a:srgbClr val="FF0000"/>
                </a:solidFill>
              </a:rPr>
              <a:t>'</a:t>
            </a:r>
            <a:r>
              <a:rPr lang="en-US" sz="1900" b="1" dirty="0" err="1">
                <a:solidFill>
                  <a:srgbClr val="FF0000"/>
                </a:solidFill>
              </a:rPr>
              <a:t>Counceiling</a:t>
            </a:r>
            <a:r>
              <a:rPr lang="en-US" sz="1900" b="1" dirty="0">
                <a:solidFill>
                  <a:srgbClr val="FF0000"/>
                </a:solidFill>
              </a:rPr>
              <a:t>'</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71 </a:t>
            </a:r>
            <a:r>
              <a:rPr lang="en-US" sz="1900" b="1" dirty="0">
                <a:solidFill>
                  <a:srgbClr val="808080"/>
                </a:solidFill>
              </a:rPr>
              <a:t>and</a:t>
            </a:r>
            <a:r>
              <a:rPr lang="en-US" sz="1900" b="1" dirty="0">
                <a:solidFill>
                  <a:srgbClr val="000000"/>
                </a:solidFill>
              </a:rPr>
              <a:t> 91 </a:t>
            </a:r>
            <a:r>
              <a:rPr lang="en-US" sz="1900" b="1" dirty="0">
                <a:solidFill>
                  <a:srgbClr val="0000FF"/>
                </a:solidFill>
              </a:rPr>
              <a:t>then</a:t>
            </a:r>
            <a:r>
              <a:rPr lang="en-US" sz="1900" b="1" dirty="0">
                <a:solidFill>
                  <a:srgbClr val="000000"/>
                </a:solidFill>
              </a:rPr>
              <a:t> </a:t>
            </a:r>
            <a:r>
              <a:rPr lang="en-US" sz="1900" b="1" dirty="0">
                <a:solidFill>
                  <a:srgbClr val="FF0000"/>
                </a:solidFill>
              </a:rPr>
              <a:t>'Therapy'</a:t>
            </a:r>
            <a:r>
              <a:rPr lang="en-US" sz="1900" b="1" dirty="0">
                <a:solidFill>
                  <a:srgbClr val="000000"/>
                </a:solidFill>
              </a:rPr>
              <a:t> </a:t>
            </a:r>
          </a:p>
          <a:p>
            <a:r>
              <a:rPr lang="en-US" sz="1900" b="1" dirty="0">
                <a:solidFill>
                  <a:srgbClr val="0000FF"/>
                </a:solidFill>
              </a:rPr>
              <a:t>Else</a:t>
            </a:r>
            <a:r>
              <a:rPr lang="en-US" sz="1900" b="1" dirty="0">
                <a:solidFill>
                  <a:srgbClr val="000000"/>
                </a:solidFill>
              </a:rPr>
              <a:t> </a:t>
            </a:r>
            <a:r>
              <a:rPr lang="en-US" sz="1900" b="1" dirty="0">
                <a:solidFill>
                  <a:srgbClr val="FF0000"/>
                </a:solidFill>
              </a:rPr>
              <a:t>'No Attention'</a:t>
            </a:r>
            <a:r>
              <a:rPr lang="en-US" sz="1900" b="1" dirty="0">
                <a:solidFill>
                  <a:srgbClr val="000000"/>
                </a:solidFill>
              </a:rPr>
              <a:t> </a:t>
            </a:r>
            <a:r>
              <a:rPr lang="en-US" sz="1900" b="1" dirty="0">
                <a:solidFill>
                  <a:srgbClr val="0000FF"/>
                </a:solidFill>
              </a:rPr>
              <a:t>END</a:t>
            </a:r>
            <a:r>
              <a:rPr lang="en-US" sz="1900" b="1" dirty="0">
                <a:solidFill>
                  <a:srgbClr val="000000"/>
                </a:solidFill>
              </a:rPr>
              <a:t> </a:t>
            </a:r>
            <a:r>
              <a:rPr lang="en-US" sz="1900" b="1" dirty="0">
                <a:solidFill>
                  <a:srgbClr val="0000FF"/>
                </a:solidFill>
              </a:rPr>
              <a:t>as</a:t>
            </a:r>
            <a:r>
              <a:rPr lang="en-US" sz="1900" b="1" dirty="0">
                <a:solidFill>
                  <a:srgbClr val="000000"/>
                </a:solidFill>
              </a:rPr>
              <a:t> CATEGORY</a:t>
            </a:r>
          </a:p>
          <a:p>
            <a:r>
              <a:rPr lang="en-US" sz="1900" b="1" dirty="0">
                <a:solidFill>
                  <a:srgbClr val="0000FF"/>
                </a:solidFill>
              </a:rPr>
              <a:t>from</a:t>
            </a:r>
            <a:r>
              <a:rPr lang="en-US" sz="1900" b="1" dirty="0">
                <a:solidFill>
                  <a:srgbClr val="000000"/>
                </a:solidFill>
              </a:rPr>
              <a:t> HEALTH_RECORD</a:t>
            </a:r>
          </a:p>
          <a:p>
            <a:r>
              <a:rPr lang="en-US" sz="1900" b="1" dirty="0">
                <a:solidFill>
                  <a:srgbClr val="0000FF"/>
                </a:solidFill>
              </a:rPr>
              <a:t>group</a:t>
            </a:r>
            <a:r>
              <a:rPr lang="en-US" sz="1900" b="1" dirty="0">
                <a:solidFill>
                  <a:srgbClr val="000000"/>
                </a:solidFill>
              </a:rPr>
              <a:t> </a:t>
            </a:r>
            <a:r>
              <a:rPr lang="en-US" sz="1900" b="1" dirty="0">
                <a:solidFill>
                  <a:srgbClr val="0000FF"/>
                </a:solidFill>
              </a:rPr>
              <a:t>by</a:t>
            </a:r>
            <a:r>
              <a:rPr lang="en-US" sz="1900" b="1" dirty="0">
                <a:solidFill>
                  <a:srgbClr val="000000"/>
                </a:solidFill>
              </a:rPr>
              <a:t> </a:t>
            </a:r>
          </a:p>
          <a:p>
            <a:r>
              <a:rPr lang="en-US" sz="1900" b="1" dirty="0">
                <a:solidFill>
                  <a:srgbClr val="0000FF"/>
                </a:solidFill>
              </a:rPr>
              <a:t>case</a:t>
            </a:r>
            <a:r>
              <a:rPr lang="en-US" sz="1900" b="1" dirty="0">
                <a:solidFill>
                  <a:srgbClr val="000000"/>
                </a:solidFill>
              </a:rPr>
              <a:t> </a:t>
            </a: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1 </a:t>
            </a:r>
            <a:r>
              <a:rPr lang="en-US" sz="1900" b="1" dirty="0">
                <a:solidFill>
                  <a:srgbClr val="808080"/>
                </a:solidFill>
              </a:rPr>
              <a:t>and</a:t>
            </a:r>
            <a:r>
              <a:rPr lang="en-US" sz="1900" b="1" dirty="0">
                <a:solidFill>
                  <a:srgbClr val="000000"/>
                </a:solidFill>
              </a:rPr>
              <a:t> 30 </a:t>
            </a:r>
            <a:r>
              <a:rPr lang="en-US" sz="1900" b="1" dirty="0">
                <a:solidFill>
                  <a:srgbClr val="0000FF"/>
                </a:solidFill>
              </a:rPr>
              <a:t>then</a:t>
            </a:r>
            <a:r>
              <a:rPr lang="en-US" sz="1900" b="1" dirty="0">
                <a:solidFill>
                  <a:srgbClr val="000000"/>
                </a:solidFill>
              </a:rPr>
              <a:t> </a:t>
            </a:r>
            <a:r>
              <a:rPr lang="en-US" sz="1900" b="1" dirty="0">
                <a:solidFill>
                  <a:srgbClr val="FF0000"/>
                </a:solidFill>
              </a:rPr>
              <a:t>'Emergency'</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31 </a:t>
            </a:r>
            <a:r>
              <a:rPr lang="en-US" sz="1900" b="1" dirty="0">
                <a:solidFill>
                  <a:srgbClr val="808080"/>
                </a:solidFill>
              </a:rPr>
              <a:t>and</a:t>
            </a:r>
            <a:r>
              <a:rPr lang="en-US" sz="1900" b="1" dirty="0">
                <a:solidFill>
                  <a:srgbClr val="000000"/>
                </a:solidFill>
              </a:rPr>
              <a:t> 50 </a:t>
            </a:r>
            <a:r>
              <a:rPr lang="en-US" sz="1900" b="1" dirty="0">
                <a:solidFill>
                  <a:srgbClr val="0000FF"/>
                </a:solidFill>
              </a:rPr>
              <a:t>then</a:t>
            </a:r>
            <a:r>
              <a:rPr lang="en-US" sz="1900" b="1" dirty="0">
                <a:solidFill>
                  <a:srgbClr val="000000"/>
                </a:solidFill>
              </a:rPr>
              <a:t> </a:t>
            </a:r>
            <a:r>
              <a:rPr lang="en-US" sz="1900" b="1" dirty="0">
                <a:solidFill>
                  <a:srgbClr val="FF0000"/>
                </a:solidFill>
              </a:rPr>
              <a:t>'Medication'</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51 </a:t>
            </a:r>
            <a:r>
              <a:rPr lang="en-US" sz="1900" b="1" dirty="0">
                <a:solidFill>
                  <a:srgbClr val="808080"/>
                </a:solidFill>
              </a:rPr>
              <a:t>and</a:t>
            </a:r>
            <a:r>
              <a:rPr lang="en-US" sz="1900" b="1" dirty="0">
                <a:solidFill>
                  <a:srgbClr val="000000"/>
                </a:solidFill>
              </a:rPr>
              <a:t> 70 </a:t>
            </a:r>
            <a:r>
              <a:rPr lang="en-US" sz="1900" b="1" dirty="0">
                <a:solidFill>
                  <a:srgbClr val="0000FF"/>
                </a:solidFill>
              </a:rPr>
              <a:t>then</a:t>
            </a:r>
            <a:r>
              <a:rPr lang="en-US" sz="1900" b="1" dirty="0">
                <a:solidFill>
                  <a:srgbClr val="000000"/>
                </a:solidFill>
              </a:rPr>
              <a:t> </a:t>
            </a:r>
            <a:r>
              <a:rPr lang="en-US" sz="1900" b="1" dirty="0">
                <a:solidFill>
                  <a:srgbClr val="FF0000"/>
                </a:solidFill>
              </a:rPr>
              <a:t>'</a:t>
            </a:r>
            <a:r>
              <a:rPr lang="en-US" sz="1900" b="1" dirty="0" err="1">
                <a:solidFill>
                  <a:srgbClr val="FF0000"/>
                </a:solidFill>
              </a:rPr>
              <a:t>Counceiling</a:t>
            </a:r>
            <a:r>
              <a:rPr lang="en-US" sz="1900" b="1" dirty="0">
                <a:solidFill>
                  <a:srgbClr val="FF0000"/>
                </a:solidFill>
              </a:rPr>
              <a:t>'</a:t>
            </a:r>
            <a:endParaRPr lang="en-US" sz="1900" b="1" dirty="0">
              <a:solidFill>
                <a:srgbClr val="000000"/>
              </a:solidFill>
            </a:endParaRPr>
          </a:p>
          <a:p>
            <a:r>
              <a:rPr lang="en-US" sz="1900" b="1" dirty="0">
                <a:solidFill>
                  <a:srgbClr val="0000FF"/>
                </a:solidFill>
              </a:rPr>
              <a:t>when</a:t>
            </a:r>
            <a:r>
              <a:rPr lang="en-US" sz="1900" b="1" dirty="0">
                <a:solidFill>
                  <a:srgbClr val="000000"/>
                </a:solidFill>
              </a:rPr>
              <a:t> </a:t>
            </a:r>
            <a:r>
              <a:rPr lang="en-US" sz="1900" b="1" dirty="0" err="1">
                <a:solidFill>
                  <a:srgbClr val="000000"/>
                </a:solidFill>
              </a:rPr>
              <a:t>PsychiatricScore</a:t>
            </a:r>
            <a:r>
              <a:rPr lang="en-US" sz="1900" b="1" dirty="0">
                <a:solidFill>
                  <a:srgbClr val="000000"/>
                </a:solidFill>
              </a:rPr>
              <a:t> </a:t>
            </a:r>
            <a:r>
              <a:rPr lang="en-US" sz="1900" b="1" dirty="0">
                <a:solidFill>
                  <a:srgbClr val="808080"/>
                </a:solidFill>
              </a:rPr>
              <a:t>between</a:t>
            </a:r>
            <a:r>
              <a:rPr lang="en-US" sz="1900" b="1" dirty="0">
                <a:solidFill>
                  <a:srgbClr val="000000"/>
                </a:solidFill>
              </a:rPr>
              <a:t> 71 </a:t>
            </a:r>
            <a:r>
              <a:rPr lang="en-US" sz="1900" b="1" dirty="0">
                <a:solidFill>
                  <a:srgbClr val="808080"/>
                </a:solidFill>
              </a:rPr>
              <a:t>and</a:t>
            </a:r>
            <a:r>
              <a:rPr lang="en-US" sz="1900" b="1" dirty="0">
                <a:solidFill>
                  <a:srgbClr val="000000"/>
                </a:solidFill>
              </a:rPr>
              <a:t> 91 </a:t>
            </a:r>
            <a:r>
              <a:rPr lang="en-US" sz="1900" b="1" dirty="0">
                <a:solidFill>
                  <a:srgbClr val="0000FF"/>
                </a:solidFill>
              </a:rPr>
              <a:t>then</a:t>
            </a:r>
            <a:r>
              <a:rPr lang="en-US" sz="1900" b="1" dirty="0">
                <a:solidFill>
                  <a:srgbClr val="000000"/>
                </a:solidFill>
              </a:rPr>
              <a:t> </a:t>
            </a:r>
            <a:r>
              <a:rPr lang="en-US" sz="1900" b="1" dirty="0">
                <a:solidFill>
                  <a:srgbClr val="FF0000"/>
                </a:solidFill>
              </a:rPr>
              <a:t>'Therapy'</a:t>
            </a:r>
            <a:r>
              <a:rPr lang="en-US" sz="1900" b="1" dirty="0">
                <a:solidFill>
                  <a:srgbClr val="000000"/>
                </a:solidFill>
              </a:rPr>
              <a:t> </a:t>
            </a:r>
          </a:p>
          <a:p>
            <a:r>
              <a:rPr lang="en-US" sz="1900" b="1" dirty="0">
                <a:solidFill>
                  <a:srgbClr val="0000FF"/>
                </a:solidFill>
              </a:rPr>
              <a:t>Else</a:t>
            </a:r>
            <a:r>
              <a:rPr lang="en-US" sz="1900" b="1" dirty="0">
                <a:solidFill>
                  <a:srgbClr val="000000"/>
                </a:solidFill>
              </a:rPr>
              <a:t> </a:t>
            </a:r>
            <a:r>
              <a:rPr lang="en-US" sz="1900" b="1" dirty="0">
                <a:solidFill>
                  <a:srgbClr val="FF0000"/>
                </a:solidFill>
              </a:rPr>
              <a:t>'No Attention'</a:t>
            </a:r>
            <a:r>
              <a:rPr lang="en-US" sz="1900" b="1" dirty="0">
                <a:solidFill>
                  <a:srgbClr val="000000"/>
                </a:solidFill>
              </a:rPr>
              <a:t> </a:t>
            </a:r>
            <a:r>
              <a:rPr lang="en-US" sz="1900" b="1" dirty="0">
                <a:solidFill>
                  <a:srgbClr val="0000FF"/>
                </a:solidFill>
              </a:rPr>
              <a:t>END</a:t>
            </a:r>
            <a:endParaRPr lang="en-US" sz="1900" b="1" dirty="0">
              <a:cs typeface="Times New Roman" panose="02020603050405020304" pitchFamily="18" charset="0"/>
            </a:endParaRPr>
          </a:p>
        </p:txBody>
      </p:sp>
      <p:pic>
        <p:nvPicPr>
          <p:cNvPr id="11" name="Picture 10">
            <a:extLst>
              <a:ext uri="{FF2B5EF4-FFF2-40B4-BE49-F238E27FC236}">
                <a16:creationId xmlns:a16="http://schemas.microsoft.com/office/drawing/2014/main" id="{B2D663F4-C1F9-C7EB-6827-7F17AB51FA11}"/>
              </a:ext>
            </a:extLst>
          </p:cNvPr>
          <p:cNvPicPr>
            <a:picLocks noChangeAspect="1"/>
          </p:cNvPicPr>
          <p:nvPr/>
        </p:nvPicPr>
        <p:blipFill>
          <a:blip r:embed="rId4"/>
          <a:stretch>
            <a:fillRect/>
          </a:stretch>
        </p:blipFill>
        <p:spPr>
          <a:xfrm>
            <a:off x="6502400" y="887429"/>
            <a:ext cx="6233298" cy="5381509"/>
          </a:xfrm>
          <a:prstGeom prst="rect">
            <a:avLst/>
          </a:prstGeom>
        </p:spPr>
      </p:pic>
    </p:spTree>
    <p:extLst>
      <p:ext uri="{BB962C8B-B14F-4D97-AF65-F5344CB8AC3E}">
        <p14:creationId xmlns:p14="http://schemas.microsoft.com/office/powerpoint/2010/main" val="4039858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3183-E962-A1D4-6685-B94905A5A9AA}"/>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B973D9B0-2BF8-3C2F-2D69-2E69F06440CB}"/>
              </a:ext>
            </a:extLst>
          </p:cNvPr>
          <p:cNvGrpSpPr/>
          <p:nvPr/>
        </p:nvGrpSpPr>
        <p:grpSpPr>
          <a:xfrm>
            <a:off x="101600" y="0"/>
            <a:ext cx="5486400" cy="7315200"/>
            <a:chOff x="8398" y="829858"/>
            <a:chExt cx="2861170" cy="2376541"/>
          </a:xfrm>
        </p:grpSpPr>
        <p:sp>
          <p:nvSpPr>
            <p:cNvPr id="21" name="Freeform 4">
              <a:extLst>
                <a:ext uri="{FF2B5EF4-FFF2-40B4-BE49-F238E27FC236}">
                  <a16:creationId xmlns:a16="http://schemas.microsoft.com/office/drawing/2014/main" id="{A08D5BE1-28BA-8E6F-8589-0E033E129806}"/>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91E1AD69-D19B-1F82-C213-5EA389462FD3}"/>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D9609680-3E6F-6E1E-6777-15E21155299B}"/>
              </a:ext>
            </a:extLst>
          </p:cNvPr>
          <p:cNvSpPr txBox="1"/>
          <p:nvPr/>
        </p:nvSpPr>
        <p:spPr>
          <a:xfrm>
            <a:off x="108688" y="152401"/>
            <a:ext cx="5257800" cy="714491"/>
          </a:xfrm>
          <a:prstGeom prst="rect">
            <a:avLst/>
          </a:prstGeom>
          <a:noFill/>
        </p:spPr>
        <p:txBody>
          <a:bodyPr wrap="square" rtlCol="0">
            <a:spAutoFit/>
          </a:bodyPr>
          <a:lstStyle/>
          <a:p>
            <a:r>
              <a:rPr lang="en-US" sz="4043" b="1" dirty="0">
                <a:solidFill>
                  <a:srgbClr val="202F5A"/>
                </a:solidFill>
                <a:latin typeface="Mont Bold"/>
              </a:rPr>
              <a:t>BASIC SQL QUERIES</a:t>
            </a:r>
          </a:p>
        </p:txBody>
      </p:sp>
      <p:sp>
        <p:nvSpPr>
          <p:cNvPr id="4" name="TextBox 3">
            <a:extLst>
              <a:ext uri="{FF2B5EF4-FFF2-40B4-BE49-F238E27FC236}">
                <a16:creationId xmlns:a16="http://schemas.microsoft.com/office/drawing/2014/main" id="{413BE436-55C0-13B8-DD4D-0D611670AA96}"/>
              </a:ext>
            </a:extLst>
          </p:cNvPr>
          <p:cNvSpPr txBox="1"/>
          <p:nvPr/>
        </p:nvSpPr>
        <p:spPr>
          <a:xfrm>
            <a:off x="129955" y="1180745"/>
            <a:ext cx="5333999" cy="1400383"/>
          </a:xfrm>
          <a:prstGeom prst="rect">
            <a:avLst/>
          </a:prstGeom>
          <a:noFill/>
        </p:spPr>
        <p:txBody>
          <a:bodyPr wrap="square" rtlCol="0">
            <a:spAutoFit/>
          </a:bodyPr>
          <a:lstStyle/>
          <a:p>
            <a:pPr marL="457189" indent="-457189">
              <a:buSzPct val="190000"/>
              <a:buFont typeface="+mj-lt"/>
              <a:buAutoNum type="arabicPeriod" startAt="5"/>
            </a:pPr>
            <a:r>
              <a:rPr lang="en-US" sz="2500" b="1" dirty="0">
                <a:solidFill>
                  <a:srgbClr val="202F5A"/>
                </a:solidFill>
                <a:latin typeface="Mont Bold"/>
              </a:rPr>
              <a:t> </a:t>
            </a:r>
            <a:r>
              <a:rPr lang="en-US" sz="2000" b="1" dirty="0">
                <a:solidFill>
                  <a:srgbClr val="202F5A"/>
                </a:solidFill>
                <a:latin typeface="Mont Bold"/>
              </a:rPr>
              <a:t>Get count of active patients in each treatment plan exclude ‘General Counseling’  and count of patients should be greater then 1.</a:t>
            </a:r>
          </a:p>
        </p:txBody>
      </p:sp>
      <p:sp>
        <p:nvSpPr>
          <p:cNvPr id="3" name="TextBox 2">
            <a:extLst>
              <a:ext uri="{FF2B5EF4-FFF2-40B4-BE49-F238E27FC236}">
                <a16:creationId xmlns:a16="http://schemas.microsoft.com/office/drawing/2014/main" id="{809D5E7D-B7E4-2F9F-E0B5-164996C098BE}"/>
              </a:ext>
            </a:extLst>
          </p:cNvPr>
          <p:cNvSpPr txBox="1"/>
          <p:nvPr/>
        </p:nvSpPr>
        <p:spPr>
          <a:xfrm>
            <a:off x="320452" y="3015223"/>
            <a:ext cx="4953000" cy="2862322"/>
          </a:xfrm>
          <a:prstGeom prst="rect">
            <a:avLst/>
          </a:prstGeom>
          <a:noFill/>
        </p:spPr>
        <p:txBody>
          <a:bodyPr wrap="square" rtlCol="0">
            <a:spAutoFit/>
          </a:bodyPr>
          <a:lstStyle/>
          <a:p>
            <a:r>
              <a:rPr lang="en-US" sz="2000" b="1" dirty="0">
                <a:solidFill>
                  <a:srgbClr val="0000FF"/>
                </a:solidFill>
              </a:rPr>
              <a:t>SELECT</a:t>
            </a:r>
            <a:r>
              <a:rPr lang="en-US" sz="2000" b="1" dirty="0">
                <a:solidFill>
                  <a:srgbClr val="000000"/>
                </a:solidFill>
              </a:rPr>
              <a:t> </a:t>
            </a:r>
            <a:r>
              <a:rPr lang="en-US" sz="2000" b="1" dirty="0">
                <a:solidFill>
                  <a:srgbClr val="FF00FF"/>
                </a:solidFill>
              </a:rPr>
              <a:t>COUNT</a:t>
            </a:r>
            <a:r>
              <a:rPr lang="en-US" sz="2000" b="1" dirty="0">
                <a:solidFill>
                  <a:srgbClr val="808080"/>
                </a:solidFill>
              </a:rPr>
              <a:t>(*)</a:t>
            </a:r>
            <a:r>
              <a:rPr lang="en-US" sz="2000" b="1" dirty="0">
                <a:solidFill>
                  <a:srgbClr val="000000"/>
                </a:solidFill>
              </a:rPr>
              <a:t> </a:t>
            </a:r>
            <a:r>
              <a:rPr lang="en-US" sz="2000" b="1" dirty="0">
                <a:solidFill>
                  <a:srgbClr val="0000FF"/>
                </a:solidFill>
              </a:rPr>
              <a:t>AS</a:t>
            </a:r>
            <a:r>
              <a:rPr lang="en-US" sz="2000" b="1" dirty="0">
                <a:solidFill>
                  <a:srgbClr val="000000"/>
                </a:solidFill>
              </a:rPr>
              <a:t> TOTAL_PATIENTS_IN_PLAN</a:t>
            </a:r>
            <a:r>
              <a:rPr lang="en-US" sz="2000" b="1" dirty="0">
                <a:solidFill>
                  <a:srgbClr val="808080"/>
                </a:solidFill>
              </a:rPr>
              <a:t>,</a:t>
            </a:r>
            <a:endParaRPr lang="en-US" sz="2000" b="1" dirty="0">
              <a:solidFill>
                <a:srgbClr val="000000"/>
              </a:solidFill>
            </a:endParaRPr>
          </a:p>
          <a:p>
            <a:r>
              <a:rPr lang="en-US" sz="2000" b="1" dirty="0" err="1">
                <a:solidFill>
                  <a:srgbClr val="000000"/>
                </a:solidFill>
              </a:rPr>
              <a:t>TreatmentPlanName</a:t>
            </a:r>
            <a:endParaRPr lang="en-US" sz="2000" b="1" dirty="0">
              <a:solidFill>
                <a:srgbClr val="000000"/>
              </a:solidFill>
            </a:endParaRPr>
          </a:p>
          <a:p>
            <a:r>
              <a:rPr lang="en-US" sz="2000" b="1" dirty="0">
                <a:solidFill>
                  <a:srgbClr val="0000FF"/>
                </a:solidFill>
              </a:rPr>
              <a:t>FROM</a:t>
            </a:r>
            <a:r>
              <a:rPr lang="en-US" sz="2000" b="1" dirty="0">
                <a:solidFill>
                  <a:srgbClr val="000000"/>
                </a:solidFill>
              </a:rPr>
              <a:t> </a:t>
            </a:r>
            <a:r>
              <a:rPr lang="en-US" sz="2000" b="1" dirty="0" err="1">
                <a:solidFill>
                  <a:srgbClr val="000000"/>
                </a:solidFill>
              </a:rPr>
              <a:t>Treatment_plan</a:t>
            </a:r>
            <a:endParaRPr lang="en-US" sz="2000" b="1" dirty="0">
              <a:solidFill>
                <a:srgbClr val="000000"/>
              </a:solidFill>
            </a:endParaRPr>
          </a:p>
          <a:p>
            <a:r>
              <a:rPr lang="en-US" sz="2000" b="1" dirty="0">
                <a:solidFill>
                  <a:srgbClr val="0000FF"/>
                </a:solidFill>
              </a:rPr>
              <a:t>WHERE</a:t>
            </a:r>
            <a:r>
              <a:rPr lang="en-US" sz="2000" b="1" dirty="0">
                <a:solidFill>
                  <a:srgbClr val="000000"/>
                </a:solidFill>
              </a:rPr>
              <a:t> </a:t>
            </a:r>
            <a:r>
              <a:rPr lang="en-US" sz="2000" b="1" dirty="0" err="1">
                <a:solidFill>
                  <a:srgbClr val="000000"/>
                </a:solidFill>
              </a:rPr>
              <a:t>FollowUpStatus</a:t>
            </a:r>
            <a:r>
              <a:rPr lang="en-US" sz="2000" b="1" dirty="0">
                <a:solidFill>
                  <a:srgbClr val="808080"/>
                </a:solidFill>
              </a:rPr>
              <a:t>=</a:t>
            </a:r>
            <a:r>
              <a:rPr lang="en-US" sz="2000" b="1" dirty="0">
                <a:solidFill>
                  <a:srgbClr val="FF0000"/>
                </a:solidFill>
              </a:rPr>
              <a:t>'Active'</a:t>
            </a:r>
            <a:endParaRPr lang="en-US" sz="2000" b="1" dirty="0">
              <a:solidFill>
                <a:srgbClr val="000000"/>
              </a:solidFill>
            </a:endParaRPr>
          </a:p>
          <a:p>
            <a:r>
              <a:rPr lang="en-US" sz="2000" b="1" dirty="0">
                <a:solidFill>
                  <a:srgbClr val="0000FF"/>
                </a:solidFill>
              </a:rPr>
              <a:t>GROUP</a:t>
            </a:r>
            <a:r>
              <a:rPr lang="en-US" sz="2000" b="1" dirty="0">
                <a:solidFill>
                  <a:srgbClr val="000000"/>
                </a:solidFill>
              </a:rPr>
              <a:t> </a:t>
            </a:r>
            <a:r>
              <a:rPr lang="en-US" sz="2000" b="1" dirty="0">
                <a:solidFill>
                  <a:srgbClr val="0000FF"/>
                </a:solidFill>
              </a:rPr>
              <a:t>BY</a:t>
            </a:r>
            <a:r>
              <a:rPr lang="en-US" sz="2000" b="1" dirty="0">
                <a:solidFill>
                  <a:srgbClr val="000000"/>
                </a:solidFill>
              </a:rPr>
              <a:t> </a:t>
            </a:r>
            <a:r>
              <a:rPr lang="en-US" sz="2000" b="1" dirty="0" err="1">
                <a:solidFill>
                  <a:srgbClr val="000000"/>
                </a:solidFill>
              </a:rPr>
              <a:t>TreatmentPlanName</a:t>
            </a:r>
            <a:endParaRPr lang="en-US" sz="2000" b="1" dirty="0">
              <a:solidFill>
                <a:srgbClr val="000000"/>
              </a:solidFill>
            </a:endParaRPr>
          </a:p>
          <a:p>
            <a:r>
              <a:rPr lang="en-US" sz="2000" b="1" dirty="0">
                <a:solidFill>
                  <a:srgbClr val="0000FF"/>
                </a:solidFill>
              </a:rPr>
              <a:t>HAVING </a:t>
            </a:r>
            <a:r>
              <a:rPr lang="en-US" sz="2000" b="1" dirty="0">
                <a:solidFill>
                  <a:srgbClr val="808080"/>
                </a:solidFill>
              </a:rPr>
              <a:t>(</a:t>
            </a:r>
            <a:r>
              <a:rPr lang="en-US" sz="2000" b="1" dirty="0" err="1">
                <a:solidFill>
                  <a:srgbClr val="000000"/>
                </a:solidFill>
              </a:rPr>
              <a:t>TreatmentPlanName</a:t>
            </a:r>
            <a:r>
              <a:rPr lang="en-US" sz="2000" b="1" dirty="0">
                <a:solidFill>
                  <a:srgbClr val="000000"/>
                </a:solidFill>
              </a:rPr>
              <a:t> </a:t>
            </a:r>
            <a:r>
              <a:rPr lang="en-US" sz="2000" b="1" dirty="0">
                <a:solidFill>
                  <a:srgbClr val="808080"/>
                </a:solidFill>
              </a:rPr>
              <a:t>&lt;&gt;</a:t>
            </a:r>
            <a:r>
              <a:rPr lang="en-US" sz="2000" b="1" dirty="0">
                <a:solidFill>
                  <a:srgbClr val="000000"/>
                </a:solidFill>
              </a:rPr>
              <a:t> </a:t>
            </a:r>
            <a:r>
              <a:rPr lang="en-US" sz="2000" b="1" dirty="0">
                <a:solidFill>
                  <a:srgbClr val="FF0000"/>
                </a:solidFill>
              </a:rPr>
              <a:t>'General Counseling'</a:t>
            </a:r>
            <a:r>
              <a:rPr lang="en-US" sz="2000" b="1" dirty="0">
                <a:solidFill>
                  <a:srgbClr val="000000"/>
                </a:solidFill>
              </a:rPr>
              <a:t> </a:t>
            </a:r>
          </a:p>
          <a:p>
            <a:r>
              <a:rPr lang="en-US" sz="2000" b="1" dirty="0">
                <a:solidFill>
                  <a:srgbClr val="808080"/>
                </a:solidFill>
              </a:rPr>
              <a:t>AND</a:t>
            </a:r>
            <a:r>
              <a:rPr lang="en-US" sz="2000" b="1" dirty="0">
                <a:solidFill>
                  <a:srgbClr val="000000"/>
                </a:solidFill>
              </a:rPr>
              <a:t> </a:t>
            </a:r>
            <a:r>
              <a:rPr lang="en-US" sz="2000" b="1" dirty="0">
                <a:solidFill>
                  <a:srgbClr val="FF00FF"/>
                </a:solidFill>
              </a:rPr>
              <a:t>COUNT</a:t>
            </a:r>
            <a:r>
              <a:rPr lang="en-US" sz="2000" b="1" dirty="0">
                <a:solidFill>
                  <a:srgbClr val="808080"/>
                </a:solidFill>
              </a:rPr>
              <a:t>(</a:t>
            </a:r>
            <a:r>
              <a:rPr lang="en-US" sz="2000" b="1" dirty="0" err="1">
                <a:solidFill>
                  <a:srgbClr val="000000"/>
                </a:solidFill>
              </a:rPr>
              <a:t>PatientID</a:t>
            </a:r>
            <a:r>
              <a:rPr lang="en-US" sz="2000" b="1" dirty="0">
                <a:solidFill>
                  <a:srgbClr val="808080"/>
                </a:solidFill>
              </a:rPr>
              <a:t>)&gt;</a:t>
            </a:r>
            <a:r>
              <a:rPr lang="en-US" sz="2000" b="1" dirty="0">
                <a:solidFill>
                  <a:srgbClr val="000000"/>
                </a:solidFill>
              </a:rPr>
              <a:t>1</a:t>
            </a:r>
            <a:r>
              <a:rPr lang="en-US" sz="2000" b="1" dirty="0">
                <a:solidFill>
                  <a:srgbClr val="808080"/>
                </a:solidFill>
              </a:rPr>
              <a:t>)</a:t>
            </a:r>
            <a:endParaRPr lang="en-US" sz="2000" b="1" dirty="0">
              <a:cs typeface="Times New Roman" panose="02020603050405020304" pitchFamily="18" charset="0"/>
            </a:endParaRPr>
          </a:p>
        </p:txBody>
      </p:sp>
      <p:pic>
        <p:nvPicPr>
          <p:cNvPr id="6" name="Picture 5">
            <a:extLst>
              <a:ext uri="{FF2B5EF4-FFF2-40B4-BE49-F238E27FC236}">
                <a16:creationId xmlns:a16="http://schemas.microsoft.com/office/drawing/2014/main" id="{D2771ADC-561D-B55C-8443-BC03F461314A}"/>
              </a:ext>
            </a:extLst>
          </p:cNvPr>
          <p:cNvPicPr>
            <a:picLocks noChangeAspect="1"/>
          </p:cNvPicPr>
          <p:nvPr/>
        </p:nvPicPr>
        <p:blipFill>
          <a:blip r:embed="rId4"/>
          <a:stretch>
            <a:fillRect/>
          </a:stretch>
        </p:blipFill>
        <p:spPr>
          <a:xfrm>
            <a:off x="5701747" y="1094873"/>
            <a:ext cx="6538099" cy="4648200"/>
          </a:xfrm>
          <a:prstGeom prst="rect">
            <a:avLst/>
          </a:prstGeom>
        </p:spPr>
      </p:pic>
    </p:spTree>
    <p:extLst>
      <p:ext uri="{BB962C8B-B14F-4D97-AF65-F5344CB8AC3E}">
        <p14:creationId xmlns:p14="http://schemas.microsoft.com/office/powerpoint/2010/main" val="2196879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8F3E-F6ED-A486-C5CB-784D3F3E7F35}"/>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48F05178-51A8-7D9F-CEEF-9E2788D9FC18}"/>
              </a:ext>
            </a:extLst>
          </p:cNvPr>
          <p:cNvGrpSpPr/>
          <p:nvPr/>
        </p:nvGrpSpPr>
        <p:grpSpPr>
          <a:xfrm>
            <a:off x="125522" y="-1"/>
            <a:ext cx="5410199" cy="7315200"/>
            <a:chOff x="8398" y="829858"/>
            <a:chExt cx="2861170" cy="2376541"/>
          </a:xfrm>
        </p:grpSpPr>
        <p:sp>
          <p:nvSpPr>
            <p:cNvPr id="21" name="Freeform 4">
              <a:extLst>
                <a:ext uri="{FF2B5EF4-FFF2-40B4-BE49-F238E27FC236}">
                  <a16:creationId xmlns:a16="http://schemas.microsoft.com/office/drawing/2014/main" id="{F3D5E8C5-59BA-81B0-76E7-DF0C6A1DE03D}"/>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D0B0688C-5C90-76F8-812D-4E2CAD81480B}"/>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7C57972A-75A4-92D6-9B67-7779D74B0C8A}"/>
              </a:ext>
            </a:extLst>
          </p:cNvPr>
          <p:cNvSpPr txBox="1"/>
          <p:nvPr/>
        </p:nvSpPr>
        <p:spPr>
          <a:xfrm>
            <a:off x="537535" y="152401"/>
            <a:ext cx="9165265" cy="714491"/>
          </a:xfrm>
          <a:prstGeom prst="rect">
            <a:avLst/>
          </a:prstGeom>
          <a:noFill/>
        </p:spPr>
        <p:txBody>
          <a:bodyPr wrap="square" rtlCol="0">
            <a:spAutoFit/>
          </a:bodyPr>
          <a:lstStyle/>
          <a:p>
            <a:r>
              <a:rPr lang="en-US" sz="4043" b="1" dirty="0">
                <a:solidFill>
                  <a:srgbClr val="202F5A"/>
                </a:solidFill>
                <a:latin typeface="Mont Bold"/>
              </a:rPr>
              <a:t>INTERMEDIATE SQL QUERIES</a:t>
            </a:r>
          </a:p>
        </p:txBody>
      </p:sp>
      <p:sp>
        <p:nvSpPr>
          <p:cNvPr id="4" name="TextBox 3">
            <a:extLst>
              <a:ext uri="{FF2B5EF4-FFF2-40B4-BE49-F238E27FC236}">
                <a16:creationId xmlns:a16="http://schemas.microsoft.com/office/drawing/2014/main" id="{C86766B0-B5DC-F3B1-B9A1-13BC73D67619}"/>
              </a:ext>
            </a:extLst>
          </p:cNvPr>
          <p:cNvSpPr txBox="1"/>
          <p:nvPr/>
        </p:nvSpPr>
        <p:spPr>
          <a:xfrm>
            <a:off x="330201" y="1180744"/>
            <a:ext cx="5410199" cy="1246495"/>
          </a:xfrm>
          <a:prstGeom prst="rect">
            <a:avLst/>
          </a:prstGeom>
          <a:noFill/>
        </p:spPr>
        <p:txBody>
          <a:bodyPr wrap="square" rtlCol="0">
            <a:spAutoFit/>
          </a:bodyPr>
          <a:lstStyle/>
          <a:p>
            <a:pPr marL="457189" indent="-457189">
              <a:buSzPct val="190000"/>
              <a:buFont typeface="+mj-lt"/>
              <a:buAutoNum type="arabicPeriod"/>
            </a:pPr>
            <a:r>
              <a:rPr lang="en-US" sz="2500" b="1" dirty="0">
                <a:solidFill>
                  <a:srgbClr val="202F5A"/>
                </a:solidFill>
                <a:latin typeface="Mont Bold"/>
              </a:rPr>
              <a:t> Retrieve each patients assessment record with question and answers.</a:t>
            </a:r>
          </a:p>
        </p:txBody>
      </p:sp>
      <p:sp>
        <p:nvSpPr>
          <p:cNvPr id="3" name="TextBox 2">
            <a:extLst>
              <a:ext uri="{FF2B5EF4-FFF2-40B4-BE49-F238E27FC236}">
                <a16:creationId xmlns:a16="http://schemas.microsoft.com/office/drawing/2014/main" id="{4DFB8640-938F-AE9C-14BA-270024810186}"/>
              </a:ext>
            </a:extLst>
          </p:cNvPr>
          <p:cNvSpPr txBox="1"/>
          <p:nvPr/>
        </p:nvSpPr>
        <p:spPr>
          <a:xfrm>
            <a:off x="308934" y="2514600"/>
            <a:ext cx="4517066" cy="3785652"/>
          </a:xfrm>
          <a:prstGeom prst="rect">
            <a:avLst/>
          </a:prstGeom>
          <a:noFill/>
        </p:spPr>
        <p:txBody>
          <a:bodyPr wrap="square" rtlCol="0">
            <a:spAutoFit/>
          </a:bodyPr>
          <a:lstStyle/>
          <a:p>
            <a:r>
              <a:rPr lang="en-US" sz="2000" b="1" dirty="0">
                <a:solidFill>
                  <a:srgbClr val="0000FF"/>
                </a:solidFill>
              </a:rPr>
              <a:t>SELECT</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PatientFirstName</a:t>
            </a:r>
            <a:r>
              <a:rPr lang="en-US" sz="2000" b="1" dirty="0" err="1">
                <a:solidFill>
                  <a:srgbClr val="808080"/>
                </a:solidFill>
              </a:rPr>
              <a:t>+</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PatientLastName</a:t>
            </a:r>
            <a:r>
              <a:rPr lang="en-US" sz="2000" b="1" dirty="0">
                <a:solidFill>
                  <a:srgbClr val="000000"/>
                </a:solidFill>
              </a:rPr>
              <a:t> </a:t>
            </a:r>
          </a:p>
          <a:p>
            <a:r>
              <a:rPr lang="en-US" sz="2000" b="1" dirty="0">
                <a:solidFill>
                  <a:srgbClr val="0000FF"/>
                </a:solidFill>
              </a:rPr>
              <a:t>AS</a:t>
            </a:r>
            <a:r>
              <a:rPr lang="en-US" sz="2000" b="1" dirty="0">
                <a:solidFill>
                  <a:srgbClr val="000000"/>
                </a:solidFill>
              </a:rPr>
              <a:t> </a:t>
            </a:r>
            <a:r>
              <a:rPr lang="en-US" sz="2000" b="1" dirty="0" err="1">
                <a:solidFill>
                  <a:srgbClr val="000000"/>
                </a:solidFill>
              </a:rPr>
              <a:t>PatientName</a:t>
            </a:r>
            <a:r>
              <a:rPr lang="en-US" sz="2000" b="1" dirty="0">
                <a:solidFill>
                  <a:srgbClr val="808080"/>
                </a:solidFill>
              </a:rPr>
              <a:t>,</a:t>
            </a:r>
            <a:endParaRPr lang="en-US" sz="2000" b="1" dirty="0">
              <a:solidFill>
                <a:srgbClr val="000000"/>
              </a:solidFill>
            </a:endParaRPr>
          </a:p>
          <a:p>
            <a:r>
              <a:rPr lang="en-US" sz="2000" b="1" dirty="0" err="1">
                <a:solidFill>
                  <a:srgbClr val="000000"/>
                </a:solidFill>
              </a:rPr>
              <a:t>HR</a:t>
            </a:r>
            <a:r>
              <a:rPr lang="en-US" sz="2000" b="1" dirty="0" err="1">
                <a:solidFill>
                  <a:srgbClr val="808080"/>
                </a:solidFill>
              </a:rPr>
              <a:t>.</a:t>
            </a:r>
            <a:r>
              <a:rPr lang="en-US" sz="2000" b="1" dirty="0" err="1">
                <a:solidFill>
                  <a:srgbClr val="000000"/>
                </a:solidFill>
              </a:rPr>
              <a:t>RecordID</a:t>
            </a:r>
            <a:r>
              <a:rPr lang="en-US" sz="2000" b="1" dirty="0" err="1">
                <a:solidFill>
                  <a:srgbClr val="808080"/>
                </a:solidFill>
              </a:rPr>
              <a:t>,</a:t>
            </a:r>
            <a:r>
              <a:rPr lang="en-US" sz="2000" b="1" dirty="0" err="1">
                <a:solidFill>
                  <a:srgbClr val="000000"/>
                </a:solidFill>
              </a:rPr>
              <a:t>HR</a:t>
            </a:r>
            <a:r>
              <a:rPr lang="en-US" sz="2000" b="1" dirty="0" err="1">
                <a:solidFill>
                  <a:srgbClr val="808080"/>
                </a:solidFill>
              </a:rPr>
              <a:t>.</a:t>
            </a:r>
            <a:r>
              <a:rPr lang="en-US" sz="2000" b="1" dirty="0" err="1">
                <a:solidFill>
                  <a:srgbClr val="000000"/>
                </a:solidFill>
              </a:rPr>
              <a:t>PsychiatricScore</a:t>
            </a:r>
            <a:r>
              <a:rPr lang="en-US" sz="2000" b="1" dirty="0">
                <a:solidFill>
                  <a:srgbClr val="808080"/>
                </a:solidFill>
              </a:rPr>
              <a:t>,</a:t>
            </a:r>
            <a:endParaRPr lang="en-US" sz="2000" b="1" dirty="0">
              <a:solidFill>
                <a:srgbClr val="000000"/>
              </a:solidFill>
            </a:endParaRPr>
          </a:p>
          <a:p>
            <a:r>
              <a:rPr lang="en-US" sz="2000" b="1" dirty="0" err="1">
                <a:solidFill>
                  <a:srgbClr val="000000"/>
                </a:solidFill>
              </a:rPr>
              <a:t>Q</a:t>
            </a:r>
            <a:r>
              <a:rPr lang="en-US" sz="2000" b="1" dirty="0" err="1">
                <a:solidFill>
                  <a:srgbClr val="808080"/>
                </a:solidFill>
              </a:rPr>
              <a:t>.</a:t>
            </a:r>
            <a:r>
              <a:rPr lang="en-US" sz="2000" b="1" dirty="0" err="1">
                <a:solidFill>
                  <a:srgbClr val="000000"/>
                </a:solidFill>
              </a:rPr>
              <a:t>Question</a:t>
            </a:r>
            <a:r>
              <a:rPr lang="en-US" sz="2000" b="1" dirty="0" err="1">
                <a:solidFill>
                  <a:srgbClr val="808080"/>
                </a:solidFill>
              </a:rPr>
              <a:t>,</a:t>
            </a:r>
            <a:r>
              <a:rPr lang="en-US" sz="2000" b="1" dirty="0" err="1">
                <a:solidFill>
                  <a:srgbClr val="000000"/>
                </a:solidFill>
              </a:rPr>
              <a:t>AA</a:t>
            </a:r>
            <a:r>
              <a:rPr lang="en-US" sz="2000" b="1" dirty="0" err="1">
                <a:solidFill>
                  <a:srgbClr val="808080"/>
                </a:solidFill>
              </a:rPr>
              <a:t>.</a:t>
            </a:r>
            <a:r>
              <a:rPr lang="en-US" sz="2000" b="1" dirty="0" err="1">
                <a:solidFill>
                  <a:srgbClr val="000000"/>
                </a:solidFill>
              </a:rPr>
              <a:t>Answer</a:t>
            </a:r>
            <a:endParaRPr lang="en-US" sz="2000" b="1" dirty="0">
              <a:solidFill>
                <a:srgbClr val="000000"/>
              </a:solidFill>
            </a:endParaRPr>
          </a:p>
          <a:p>
            <a:r>
              <a:rPr lang="en-US" sz="2000" b="1" dirty="0">
                <a:solidFill>
                  <a:srgbClr val="0000FF"/>
                </a:solidFill>
              </a:rPr>
              <a:t>FROM</a:t>
            </a:r>
            <a:r>
              <a:rPr lang="en-US" sz="2000" b="1" dirty="0">
                <a:solidFill>
                  <a:srgbClr val="000000"/>
                </a:solidFill>
              </a:rPr>
              <a:t> PATIENT P</a:t>
            </a:r>
          </a:p>
          <a:p>
            <a:r>
              <a:rPr lang="en-US" sz="2000" b="1" dirty="0">
                <a:solidFill>
                  <a:srgbClr val="808080"/>
                </a:solidFill>
              </a:rPr>
              <a:t>INNER</a:t>
            </a:r>
            <a:r>
              <a:rPr lang="en-US" sz="2000" b="1" dirty="0">
                <a:solidFill>
                  <a:srgbClr val="000000"/>
                </a:solidFill>
              </a:rPr>
              <a:t> </a:t>
            </a:r>
            <a:r>
              <a:rPr lang="en-US" sz="2000" b="1" dirty="0">
                <a:solidFill>
                  <a:srgbClr val="808080"/>
                </a:solidFill>
              </a:rPr>
              <a:t>JOIN</a:t>
            </a:r>
            <a:r>
              <a:rPr lang="en-US" sz="2000" b="1" dirty="0">
                <a:solidFill>
                  <a:srgbClr val="000000"/>
                </a:solidFill>
              </a:rPr>
              <a:t> HEALTH_RECORD HR </a:t>
            </a:r>
          </a:p>
          <a:p>
            <a:r>
              <a:rPr lang="en-US" sz="2000" b="1" dirty="0">
                <a:solidFill>
                  <a:srgbClr val="0000FF"/>
                </a:solidFill>
              </a:rPr>
              <a:t>ON</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err="1">
                <a:solidFill>
                  <a:srgbClr val="000000"/>
                </a:solidFill>
              </a:rPr>
              <a:t>HR</a:t>
            </a:r>
            <a:r>
              <a:rPr lang="en-US" sz="2000" b="1" dirty="0" err="1">
                <a:solidFill>
                  <a:srgbClr val="808080"/>
                </a:solidFill>
              </a:rPr>
              <a:t>.</a:t>
            </a:r>
            <a:r>
              <a:rPr lang="en-US" sz="2000" b="1" dirty="0" err="1">
                <a:solidFill>
                  <a:srgbClr val="000000"/>
                </a:solidFill>
              </a:rPr>
              <a:t>PatientID</a:t>
            </a:r>
            <a:endParaRPr lang="en-US" sz="2000" b="1" dirty="0">
              <a:solidFill>
                <a:srgbClr val="000000"/>
              </a:solidFill>
            </a:endParaRPr>
          </a:p>
          <a:p>
            <a:r>
              <a:rPr lang="en-US" sz="2000" b="1" dirty="0">
                <a:solidFill>
                  <a:srgbClr val="808080"/>
                </a:solidFill>
              </a:rPr>
              <a:t>INNER</a:t>
            </a:r>
            <a:r>
              <a:rPr lang="en-US" sz="2000" b="1" dirty="0">
                <a:solidFill>
                  <a:srgbClr val="000000"/>
                </a:solidFill>
              </a:rPr>
              <a:t> </a:t>
            </a:r>
            <a:r>
              <a:rPr lang="en-US" sz="2000" b="1" dirty="0">
                <a:solidFill>
                  <a:srgbClr val="808080"/>
                </a:solidFill>
              </a:rPr>
              <a:t>JOIN</a:t>
            </a:r>
            <a:r>
              <a:rPr lang="en-US" sz="2000" b="1" dirty="0">
                <a:solidFill>
                  <a:srgbClr val="000000"/>
                </a:solidFill>
              </a:rPr>
              <a:t> </a:t>
            </a:r>
            <a:r>
              <a:rPr lang="en-US" sz="2000" b="1" dirty="0" err="1">
                <a:solidFill>
                  <a:srgbClr val="000000"/>
                </a:solidFill>
              </a:rPr>
              <a:t>Assessment_Answer</a:t>
            </a:r>
            <a:r>
              <a:rPr lang="en-US" sz="2000" b="1" dirty="0">
                <a:solidFill>
                  <a:srgbClr val="000000"/>
                </a:solidFill>
              </a:rPr>
              <a:t> AA </a:t>
            </a:r>
          </a:p>
          <a:p>
            <a:r>
              <a:rPr lang="en-US" sz="2000" b="1" dirty="0">
                <a:solidFill>
                  <a:srgbClr val="0000FF"/>
                </a:solidFill>
              </a:rPr>
              <a:t>ON</a:t>
            </a:r>
            <a:r>
              <a:rPr lang="en-US" sz="2000" b="1" dirty="0">
                <a:solidFill>
                  <a:srgbClr val="000000"/>
                </a:solidFill>
              </a:rPr>
              <a:t> </a:t>
            </a:r>
            <a:r>
              <a:rPr lang="en-US" sz="2000" b="1" dirty="0" err="1">
                <a:solidFill>
                  <a:srgbClr val="000000"/>
                </a:solidFill>
              </a:rPr>
              <a:t>HR</a:t>
            </a:r>
            <a:r>
              <a:rPr lang="en-US" sz="2000" b="1" dirty="0" err="1">
                <a:solidFill>
                  <a:srgbClr val="808080"/>
                </a:solidFill>
              </a:rPr>
              <a:t>.</a:t>
            </a:r>
            <a:r>
              <a:rPr lang="en-US" sz="2000" b="1" dirty="0" err="1">
                <a:solidFill>
                  <a:srgbClr val="000000"/>
                </a:solidFill>
              </a:rPr>
              <a:t>RecordID</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err="1">
                <a:solidFill>
                  <a:srgbClr val="000000"/>
                </a:solidFill>
              </a:rPr>
              <a:t>AA</a:t>
            </a:r>
            <a:r>
              <a:rPr lang="en-US" sz="2000" b="1" dirty="0" err="1">
                <a:solidFill>
                  <a:srgbClr val="808080"/>
                </a:solidFill>
              </a:rPr>
              <a:t>.</a:t>
            </a:r>
            <a:r>
              <a:rPr lang="en-US" sz="2000" b="1" dirty="0" err="1">
                <a:solidFill>
                  <a:srgbClr val="000000"/>
                </a:solidFill>
              </a:rPr>
              <a:t>RecordID</a:t>
            </a:r>
            <a:endParaRPr lang="en-US" sz="2000" b="1" dirty="0">
              <a:solidFill>
                <a:srgbClr val="000000"/>
              </a:solidFill>
            </a:endParaRPr>
          </a:p>
          <a:p>
            <a:r>
              <a:rPr lang="fr-FR" sz="2000" b="1" dirty="0">
                <a:solidFill>
                  <a:srgbClr val="808080"/>
                </a:solidFill>
              </a:rPr>
              <a:t>INNER</a:t>
            </a:r>
            <a:r>
              <a:rPr lang="fr-FR" sz="2000" b="1" dirty="0">
                <a:solidFill>
                  <a:srgbClr val="000000"/>
                </a:solidFill>
              </a:rPr>
              <a:t> </a:t>
            </a:r>
            <a:r>
              <a:rPr lang="fr-FR" sz="2000" b="1" dirty="0">
                <a:solidFill>
                  <a:srgbClr val="808080"/>
                </a:solidFill>
              </a:rPr>
              <a:t>JOIN</a:t>
            </a:r>
            <a:r>
              <a:rPr lang="fr-FR" sz="2000" b="1" dirty="0">
                <a:solidFill>
                  <a:srgbClr val="000000"/>
                </a:solidFill>
              </a:rPr>
              <a:t> ASSESSMENT_QUESTIONS Q </a:t>
            </a:r>
          </a:p>
          <a:p>
            <a:r>
              <a:rPr lang="fr-FR" sz="2000" b="1" dirty="0">
                <a:solidFill>
                  <a:srgbClr val="0000FF"/>
                </a:solidFill>
              </a:rPr>
              <a:t>ON</a:t>
            </a:r>
            <a:r>
              <a:rPr lang="fr-FR" sz="2000" b="1" dirty="0">
                <a:solidFill>
                  <a:srgbClr val="000000"/>
                </a:solidFill>
              </a:rPr>
              <a:t> </a:t>
            </a:r>
            <a:r>
              <a:rPr lang="fr-FR" sz="2000" b="1" dirty="0" err="1">
                <a:solidFill>
                  <a:srgbClr val="000000"/>
                </a:solidFill>
              </a:rPr>
              <a:t>AA</a:t>
            </a:r>
            <a:r>
              <a:rPr lang="fr-FR" sz="2000" b="1" dirty="0" err="1">
                <a:solidFill>
                  <a:srgbClr val="808080"/>
                </a:solidFill>
              </a:rPr>
              <a:t>.</a:t>
            </a:r>
            <a:r>
              <a:rPr lang="fr-FR" sz="2000" b="1" dirty="0" err="1">
                <a:solidFill>
                  <a:srgbClr val="000000"/>
                </a:solidFill>
              </a:rPr>
              <a:t>QuestionID</a:t>
            </a:r>
            <a:r>
              <a:rPr lang="fr-FR" sz="2000" b="1" dirty="0">
                <a:solidFill>
                  <a:srgbClr val="000000"/>
                </a:solidFill>
              </a:rPr>
              <a:t> </a:t>
            </a:r>
            <a:r>
              <a:rPr lang="fr-FR" sz="2000" b="1" dirty="0">
                <a:solidFill>
                  <a:srgbClr val="808080"/>
                </a:solidFill>
              </a:rPr>
              <a:t>=</a:t>
            </a:r>
            <a:r>
              <a:rPr lang="fr-FR" sz="2000" b="1" dirty="0">
                <a:solidFill>
                  <a:srgbClr val="000000"/>
                </a:solidFill>
              </a:rPr>
              <a:t> </a:t>
            </a:r>
            <a:r>
              <a:rPr lang="fr-FR" sz="2000" b="1" dirty="0" err="1">
                <a:solidFill>
                  <a:srgbClr val="000000"/>
                </a:solidFill>
              </a:rPr>
              <a:t>Q</a:t>
            </a:r>
            <a:r>
              <a:rPr lang="fr-FR" sz="2000" b="1" dirty="0" err="1">
                <a:solidFill>
                  <a:srgbClr val="808080"/>
                </a:solidFill>
              </a:rPr>
              <a:t>.</a:t>
            </a:r>
            <a:r>
              <a:rPr lang="fr-FR" sz="2000" b="1" dirty="0" err="1">
                <a:solidFill>
                  <a:srgbClr val="000000"/>
                </a:solidFill>
              </a:rPr>
              <a:t>QuestionID</a:t>
            </a:r>
            <a:r>
              <a:rPr lang="fr-FR" sz="2000" b="1" dirty="0">
                <a:solidFill>
                  <a:srgbClr val="808080"/>
                </a:solidFill>
              </a:rPr>
              <a:t>;</a:t>
            </a:r>
            <a:endParaRPr lang="en-US" sz="2000" b="1" dirty="0">
              <a:cs typeface="Times New Roman" panose="02020603050405020304" pitchFamily="18" charset="0"/>
            </a:endParaRPr>
          </a:p>
        </p:txBody>
      </p:sp>
      <p:pic>
        <p:nvPicPr>
          <p:cNvPr id="9" name="Picture 8">
            <a:extLst>
              <a:ext uri="{FF2B5EF4-FFF2-40B4-BE49-F238E27FC236}">
                <a16:creationId xmlns:a16="http://schemas.microsoft.com/office/drawing/2014/main" id="{7C83FA42-15BB-2F1C-1405-244B682E7499}"/>
              </a:ext>
            </a:extLst>
          </p:cNvPr>
          <p:cNvPicPr>
            <a:picLocks noChangeAspect="1"/>
          </p:cNvPicPr>
          <p:nvPr/>
        </p:nvPicPr>
        <p:blipFill>
          <a:blip r:embed="rId4"/>
          <a:stretch>
            <a:fillRect/>
          </a:stretch>
        </p:blipFill>
        <p:spPr>
          <a:xfrm>
            <a:off x="5548974" y="2362199"/>
            <a:ext cx="7358867" cy="4800600"/>
          </a:xfrm>
          <a:prstGeom prst="rect">
            <a:avLst/>
          </a:prstGeom>
        </p:spPr>
      </p:pic>
      <p:pic>
        <p:nvPicPr>
          <p:cNvPr id="13" name="Picture 12">
            <a:extLst>
              <a:ext uri="{FF2B5EF4-FFF2-40B4-BE49-F238E27FC236}">
                <a16:creationId xmlns:a16="http://schemas.microsoft.com/office/drawing/2014/main" id="{F327740A-3E47-23C8-E259-6DFB0EB3774A}"/>
              </a:ext>
            </a:extLst>
          </p:cNvPr>
          <p:cNvPicPr>
            <a:picLocks noChangeAspect="1"/>
          </p:cNvPicPr>
          <p:nvPr/>
        </p:nvPicPr>
        <p:blipFill>
          <a:blip r:embed="rId5"/>
          <a:stretch>
            <a:fillRect/>
          </a:stretch>
        </p:blipFill>
        <p:spPr>
          <a:xfrm>
            <a:off x="5511798" y="1231834"/>
            <a:ext cx="7453679" cy="1282766"/>
          </a:xfrm>
          <a:prstGeom prst="rect">
            <a:avLst/>
          </a:prstGeom>
        </p:spPr>
      </p:pic>
    </p:spTree>
    <p:extLst>
      <p:ext uri="{BB962C8B-B14F-4D97-AF65-F5344CB8AC3E}">
        <p14:creationId xmlns:p14="http://schemas.microsoft.com/office/powerpoint/2010/main" val="3259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1600" y="1295400"/>
            <a:ext cx="3502182" cy="380467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l="-3831" t="-86030" b="-91393"/>
              </a:stretch>
            </a:blipFill>
          </p:spPr>
        </p:sp>
      </p:grpSp>
      <p:grpSp>
        <p:nvGrpSpPr>
          <p:cNvPr id="9" name="Group 9"/>
          <p:cNvGrpSpPr>
            <a:grpSpLocks noChangeAspect="1"/>
          </p:cNvGrpSpPr>
          <p:nvPr/>
        </p:nvGrpSpPr>
        <p:grpSpPr>
          <a:xfrm>
            <a:off x="2395012" y="3388955"/>
            <a:ext cx="1226148" cy="2426144"/>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96511" r="-92425"/>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9" name="TextBox 18">
            <a:extLst>
              <a:ext uri="{FF2B5EF4-FFF2-40B4-BE49-F238E27FC236}">
                <a16:creationId xmlns:a16="http://schemas.microsoft.com/office/drawing/2014/main" id="{7BA81FA0-D0FE-EC64-50C2-47772C3F4F37}"/>
              </a:ext>
            </a:extLst>
          </p:cNvPr>
          <p:cNvSpPr txBox="1"/>
          <p:nvPr/>
        </p:nvSpPr>
        <p:spPr>
          <a:xfrm>
            <a:off x="3677874" y="-79125"/>
            <a:ext cx="9313849" cy="4678204"/>
          </a:xfrm>
          <a:prstGeom prst="rect">
            <a:avLst/>
          </a:prstGeom>
          <a:noFill/>
        </p:spPr>
        <p:txBody>
          <a:bodyPr wrap="square" rtlCol="0">
            <a:spAutoFit/>
          </a:bodyPr>
          <a:lstStyle/>
          <a:p>
            <a:pPr>
              <a:lnSpc>
                <a:spcPct val="150000"/>
              </a:lnSpc>
            </a:pPr>
            <a:r>
              <a:rPr lang="en-US" sz="3000" b="1" dirty="0">
                <a:solidFill>
                  <a:srgbClr val="202F5A"/>
                </a:solidFill>
                <a:latin typeface="Mont Bold"/>
              </a:rPr>
              <a:t>What traditional psychiatric providers do?</a:t>
            </a:r>
          </a:p>
          <a:p>
            <a:pPr marL="457200" indent="-457200">
              <a:buFont typeface="Arial" panose="020B0604020202020204" pitchFamily="34" charset="0"/>
              <a:buChar char="•"/>
            </a:pPr>
            <a:r>
              <a:rPr lang="en-US" sz="2300" dirty="0">
                <a:latin typeface="Arial" panose="020B0604020202020204" pitchFamily="34" charset="0"/>
                <a:cs typeface="Arial" panose="020B0604020202020204" pitchFamily="34" charset="0"/>
              </a:rPr>
              <a:t>Providers use pen and paper or non-integrated digital tools like PHQ-9/GAF scaling form to manually assess patients.</a:t>
            </a:r>
          </a:p>
          <a:p>
            <a:pPr marL="457200" indent="-457200">
              <a:buFont typeface="Arial" panose="020B0604020202020204" pitchFamily="34" charset="0"/>
              <a:buChar char="•"/>
            </a:pPr>
            <a:r>
              <a:rPr lang="en-US" sz="2300" dirty="0">
                <a:latin typeface="Arial" panose="020B0604020202020204" pitchFamily="34" charset="0"/>
                <a:cs typeface="Arial" panose="020B0604020202020204" pitchFamily="34" charset="0"/>
              </a:rPr>
              <a:t>Assessments often relay on providers interpretation which leads variability in diagnosis.</a:t>
            </a:r>
          </a:p>
          <a:p>
            <a:pPr marL="457200" indent="-457200">
              <a:buFont typeface="Arial" panose="020B0604020202020204" pitchFamily="34" charset="0"/>
              <a:buChar char="•"/>
            </a:pPr>
            <a:r>
              <a:rPr lang="en-US" sz="2300" dirty="0">
                <a:latin typeface="Arial" panose="020B0604020202020204" pitchFamily="34" charset="0"/>
                <a:cs typeface="Arial" panose="020B0604020202020204" pitchFamily="34" charset="0"/>
              </a:rPr>
              <a:t>Long wait time for initial assessment from a reputed clinic , low availability of specialists.</a:t>
            </a:r>
          </a:p>
          <a:p>
            <a:pPr marL="457200" indent="-457200">
              <a:buFont typeface="Arial" panose="020B0604020202020204" pitchFamily="34" charset="0"/>
              <a:buChar char="•"/>
            </a:pPr>
            <a:r>
              <a:rPr lang="en-US" sz="2300" dirty="0">
                <a:latin typeface="Arial" panose="020B0604020202020204" pitchFamily="34" charset="0"/>
                <a:cs typeface="Arial" panose="020B0604020202020204" pitchFamily="34" charset="0"/>
              </a:rPr>
              <a:t>Many providers use paper based record systems so that its difficult to share records when patient consult to different specialized provider after reevaluation.</a:t>
            </a:r>
          </a:p>
          <a:p>
            <a:pPr marL="457200" indent="-457200">
              <a:buFont typeface="Arial" panose="020B0604020202020204" pitchFamily="34" charset="0"/>
              <a:buChar char="•"/>
            </a:pPr>
            <a:r>
              <a:rPr lang="en-US" sz="2300" dirty="0">
                <a:latin typeface="Arial" panose="020B0604020202020204" pitchFamily="34" charset="0"/>
                <a:cs typeface="Arial" panose="020B0604020202020204" pitchFamily="34" charset="0"/>
              </a:rPr>
              <a:t>Patients often delay seeking care due to stigma or lack of awareness of available services.</a:t>
            </a:r>
          </a:p>
        </p:txBody>
      </p:sp>
      <p:sp>
        <p:nvSpPr>
          <p:cNvPr id="34" name="Rectangle 2">
            <a:extLst>
              <a:ext uri="{FF2B5EF4-FFF2-40B4-BE49-F238E27FC236}">
                <a16:creationId xmlns:a16="http://schemas.microsoft.com/office/drawing/2014/main" id="{32DD768F-FCC0-78D1-AA89-BF32FB787AD3}"/>
              </a:ext>
            </a:extLst>
          </p:cNvPr>
          <p:cNvSpPr>
            <a:spLocks noChangeArrowheads="1"/>
          </p:cNvSpPr>
          <p:nvPr/>
        </p:nvSpPr>
        <p:spPr bwMode="auto">
          <a:xfrm>
            <a:off x="3664799" y="4330511"/>
            <a:ext cx="9818362"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en-US" altLang="en-US" sz="3000" b="1" dirty="0">
                <a:solidFill>
                  <a:srgbClr val="202F5A"/>
                </a:solidFill>
                <a:latin typeface="Mont Bold"/>
              </a:rPr>
              <a:t>Proposed System: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Ensuring centralized record-keeping and interoperability.</a:t>
            </a:r>
          </a:p>
          <a:p>
            <a:pPr marL="342900" indent="-342900" eaLnBrk="0" fontAlgn="base" hangingPunct="0">
              <a:spcBef>
                <a:spcPct val="0"/>
              </a:spcBef>
              <a:spcAft>
                <a:spcPct val="0"/>
              </a:spcAft>
              <a:buFont typeface="Arial" panose="020B0604020202020204" pitchFamily="34" charset="0"/>
              <a:buChar char="•"/>
            </a:pPr>
            <a:r>
              <a:rPr kumimoji="0" lang="en-US" alt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Automating assessments, psychiatric scoring, and treatment planning.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Assigning providers based on expertise rather than availability.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Facilitating patient engagement and follow-ups using predictive analytics.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Reducing costs through efficient processes and resource optimization.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4930-3A4B-068B-4C04-3DDFA72E9C37}"/>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E3765687-E1A9-D9DD-4822-826620985753}"/>
              </a:ext>
            </a:extLst>
          </p:cNvPr>
          <p:cNvGrpSpPr/>
          <p:nvPr/>
        </p:nvGrpSpPr>
        <p:grpSpPr>
          <a:xfrm>
            <a:off x="101599" y="-1"/>
            <a:ext cx="5734789" cy="7315200"/>
            <a:chOff x="8398" y="829858"/>
            <a:chExt cx="2861170" cy="2376541"/>
          </a:xfrm>
        </p:grpSpPr>
        <p:sp>
          <p:nvSpPr>
            <p:cNvPr id="21" name="Freeform 4">
              <a:extLst>
                <a:ext uri="{FF2B5EF4-FFF2-40B4-BE49-F238E27FC236}">
                  <a16:creationId xmlns:a16="http://schemas.microsoft.com/office/drawing/2014/main" id="{8CA170F8-2E82-1B90-2CAB-C26F16D19123}"/>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921A9316-6DAE-F0A8-85F3-8B3E5D5D2216}"/>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9D8306D8-26AD-7BF7-B6D5-63E48ADFB930}"/>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INTERMEDIATE SQL QUERIES</a:t>
            </a:r>
          </a:p>
        </p:txBody>
      </p:sp>
      <p:sp>
        <p:nvSpPr>
          <p:cNvPr id="4" name="TextBox 3">
            <a:extLst>
              <a:ext uri="{FF2B5EF4-FFF2-40B4-BE49-F238E27FC236}">
                <a16:creationId xmlns:a16="http://schemas.microsoft.com/office/drawing/2014/main" id="{6B32139C-B6FA-3A4F-6970-657CF1D62D9E}"/>
              </a:ext>
            </a:extLst>
          </p:cNvPr>
          <p:cNvSpPr txBox="1"/>
          <p:nvPr/>
        </p:nvSpPr>
        <p:spPr>
          <a:xfrm>
            <a:off x="306278" y="1180744"/>
            <a:ext cx="5410199" cy="1631216"/>
          </a:xfrm>
          <a:prstGeom prst="rect">
            <a:avLst/>
          </a:prstGeom>
          <a:noFill/>
        </p:spPr>
        <p:txBody>
          <a:bodyPr wrap="square" rtlCol="0">
            <a:spAutoFit/>
          </a:bodyPr>
          <a:lstStyle/>
          <a:p>
            <a:pPr marL="457200" indent="-457200">
              <a:buSzPct val="190000"/>
              <a:buFont typeface="+mj-lt"/>
              <a:buAutoNum type="arabicPeriod" startAt="2"/>
            </a:pPr>
            <a:r>
              <a:rPr lang="en-US" sz="2500" b="1" dirty="0">
                <a:solidFill>
                  <a:srgbClr val="202F5A"/>
                </a:solidFill>
                <a:latin typeface="Mont Bold"/>
              </a:rPr>
              <a:t> List patient assigned with providers and has medication and therapy assigned.</a:t>
            </a:r>
          </a:p>
        </p:txBody>
      </p:sp>
      <p:sp>
        <p:nvSpPr>
          <p:cNvPr id="3" name="TextBox 2">
            <a:extLst>
              <a:ext uri="{FF2B5EF4-FFF2-40B4-BE49-F238E27FC236}">
                <a16:creationId xmlns:a16="http://schemas.microsoft.com/office/drawing/2014/main" id="{C1401FC5-1A90-9722-F708-A923F223BAD6}"/>
              </a:ext>
            </a:extLst>
          </p:cNvPr>
          <p:cNvSpPr txBox="1"/>
          <p:nvPr/>
        </p:nvSpPr>
        <p:spPr>
          <a:xfrm>
            <a:off x="138775" y="2971800"/>
            <a:ext cx="5734788" cy="4278094"/>
          </a:xfrm>
          <a:prstGeom prst="rect">
            <a:avLst/>
          </a:prstGeom>
          <a:noFill/>
        </p:spPr>
        <p:txBody>
          <a:bodyPr wrap="square" rtlCol="0">
            <a:spAutoFit/>
          </a:bodyPr>
          <a:lstStyle/>
          <a:p>
            <a:r>
              <a:rPr lang="en-US" sz="1700" b="1" dirty="0">
                <a:solidFill>
                  <a:srgbClr val="0000FF"/>
                </a:solidFill>
              </a:rPr>
              <a:t>select</a:t>
            </a:r>
            <a:r>
              <a:rPr lang="en-US" sz="1700" b="1" dirty="0">
                <a:solidFill>
                  <a:srgbClr val="000000"/>
                </a:solidFill>
              </a:rPr>
              <a:t> </a:t>
            </a:r>
            <a:r>
              <a:rPr lang="en-US" sz="1700" b="1" dirty="0" err="1">
                <a:solidFill>
                  <a:srgbClr val="000000"/>
                </a:solidFill>
              </a:rPr>
              <a:t>P</a:t>
            </a:r>
            <a:r>
              <a:rPr lang="en-US" sz="1700" b="1" dirty="0" err="1">
                <a:solidFill>
                  <a:srgbClr val="808080"/>
                </a:solidFill>
              </a:rPr>
              <a:t>.</a:t>
            </a:r>
            <a:r>
              <a:rPr lang="en-US" sz="1700" b="1" dirty="0" err="1">
                <a:solidFill>
                  <a:srgbClr val="000000"/>
                </a:solidFill>
              </a:rPr>
              <a:t>PatientFirstName</a:t>
            </a:r>
            <a:r>
              <a:rPr lang="en-US" sz="1700" b="1" dirty="0" err="1">
                <a:solidFill>
                  <a:srgbClr val="808080"/>
                </a:solidFill>
              </a:rPr>
              <a:t>+</a:t>
            </a:r>
            <a:r>
              <a:rPr lang="en-US" sz="1700" b="1" dirty="0" err="1">
                <a:solidFill>
                  <a:srgbClr val="000000"/>
                </a:solidFill>
              </a:rPr>
              <a:t>P</a:t>
            </a:r>
            <a:r>
              <a:rPr lang="en-US" sz="1700" b="1" dirty="0" err="1">
                <a:solidFill>
                  <a:srgbClr val="808080"/>
                </a:solidFill>
              </a:rPr>
              <a:t>.</a:t>
            </a:r>
            <a:r>
              <a:rPr lang="en-US" sz="1700" b="1" dirty="0" err="1">
                <a:solidFill>
                  <a:srgbClr val="000000"/>
                </a:solidFill>
              </a:rPr>
              <a:t>PatientLastName</a:t>
            </a:r>
            <a:r>
              <a:rPr lang="en-US" sz="1700" b="1" dirty="0">
                <a:solidFill>
                  <a:srgbClr val="000000"/>
                </a:solidFill>
              </a:rPr>
              <a:t> </a:t>
            </a:r>
            <a:r>
              <a:rPr lang="en-US" sz="1700" b="1" dirty="0">
                <a:solidFill>
                  <a:srgbClr val="0000FF"/>
                </a:solidFill>
              </a:rPr>
              <a:t>as</a:t>
            </a:r>
            <a:r>
              <a:rPr lang="en-US" sz="1700" b="1" dirty="0">
                <a:solidFill>
                  <a:srgbClr val="000000"/>
                </a:solidFill>
              </a:rPr>
              <a:t> PATINE_NAME</a:t>
            </a:r>
            <a:r>
              <a:rPr lang="en-US" sz="1700" b="1" dirty="0">
                <a:solidFill>
                  <a:srgbClr val="808080"/>
                </a:solidFill>
              </a:rPr>
              <a:t>,</a:t>
            </a:r>
            <a:endParaRPr lang="en-US" sz="1700" b="1" dirty="0">
              <a:solidFill>
                <a:srgbClr val="000000"/>
              </a:solidFill>
            </a:endParaRPr>
          </a:p>
          <a:p>
            <a:r>
              <a:rPr lang="en-US" sz="1700" b="1" dirty="0" err="1">
                <a:solidFill>
                  <a:srgbClr val="000000"/>
                </a:solidFill>
              </a:rPr>
              <a:t>IL</a:t>
            </a:r>
            <a:r>
              <a:rPr lang="en-US" sz="1700" b="1" dirty="0" err="1">
                <a:solidFill>
                  <a:srgbClr val="808080"/>
                </a:solidFill>
              </a:rPr>
              <a:t>.</a:t>
            </a:r>
            <a:r>
              <a:rPr lang="en-US" sz="1700" b="1" dirty="0" err="1">
                <a:solidFill>
                  <a:srgbClr val="000000"/>
                </a:solidFill>
              </a:rPr>
              <a:t>IllnessName</a:t>
            </a:r>
            <a:r>
              <a:rPr lang="en-US" sz="1700" b="1" dirty="0">
                <a:solidFill>
                  <a:srgbClr val="000000"/>
                </a:solidFill>
              </a:rPr>
              <a:t> </a:t>
            </a:r>
            <a:r>
              <a:rPr lang="en-US" sz="1700" b="1" dirty="0">
                <a:solidFill>
                  <a:srgbClr val="0000FF"/>
                </a:solidFill>
              </a:rPr>
              <a:t>as</a:t>
            </a:r>
            <a:r>
              <a:rPr lang="en-US" sz="1700" b="1" dirty="0">
                <a:solidFill>
                  <a:srgbClr val="000000"/>
                </a:solidFill>
              </a:rPr>
              <a:t> ILLNESS_NAME</a:t>
            </a:r>
            <a:r>
              <a:rPr lang="en-US" sz="1700" b="1" dirty="0">
                <a:solidFill>
                  <a:srgbClr val="808080"/>
                </a:solidFill>
              </a:rPr>
              <a:t>,</a:t>
            </a:r>
            <a:endParaRPr lang="en-US" sz="1700" b="1" dirty="0">
              <a:solidFill>
                <a:srgbClr val="000000"/>
              </a:solidFill>
            </a:endParaRPr>
          </a:p>
          <a:p>
            <a:r>
              <a:rPr lang="en-US" sz="1700" b="1" dirty="0" err="1">
                <a:solidFill>
                  <a:srgbClr val="000000"/>
                </a:solidFill>
              </a:rPr>
              <a:t>ML</a:t>
            </a:r>
            <a:r>
              <a:rPr lang="en-US" sz="1700" b="1" dirty="0" err="1">
                <a:solidFill>
                  <a:srgbClr val="808080"/>
                </a:solidFill>
              </a:rPr>
              <a:t>.</a:t>
            </a:r>
            <a:r>
              <a:rPr lang="en-US" sz="1700" b="1" dirty="0" err="1">
                <a:solidFill>
                  <a:srgbClr val="000000"/>
                </a:solidFill>
              </a:rPr>
              <a:t>MedicineName</a:t>
            </a:r>
            <a:r>
              <a:rPr lang="en-US" sz="1700" b="1" dirty="0">
                <a:solidFill>
                  <a:srgbClr val="000000"/>
                </a:solidFill>
              </a:rPr>
              <a:t> </a:t>
            </a:r>
            <a:r>
              <a:rPr lang="en-US" sz="1700" b="1" dirty="0">
                <a:solidFill>
                  <a:srgbClr val="0000FF"/>
                </a:solidFill>
              </a:rPr>
              <a:t>AS</a:t>
            </a:r>
            <a:r>
              <a:rPr lang="en-US" sz="1700" b="1" dirty="0">
                <a:solidFill>
                  <a:srgbClr val="000000"/>
                </a:solidFill>
              </a:rPr>
              <a:t> CURRENT_MEDICINE</a:t>
            </a:r>
            <a:r>
              <a:rPr lang="en-US" sz="1700" b="1" dirty="0">
                <a:solidFill>
                  <a:srgbClr val="808080"/>
                </a:solidFill>
              </a:rPr>
              <a:t>,</a:t>
            </a:r>
            <a:endParaRPr lang="en-US" sz="1700" b="1" dirty="0">
              <a:solidFill>
                <a:srgbClr val="000000"/>
              </a:solidFill>
            </a:endParaRPr>
          </a:p>
          <a:p>
            <a:r>
              <a:rPr lang="en-US" sz="1700" b="1" dirty="0" err="1">
                <a:solidFill>
                  <a:srgbClr val="000000"/>
                </a:solidFill>
              </a:rPr>
              <a:t>TL</a:t>
            </a:r>
            <a:r>
              <a:rPr lang="en-US" sz="1700" b="1" dirty="0" err="1">
                <a:solidFill>
                  <a:srgbClr val="808080"/>
                </a:solidFill>
              </a:rPr>
              <a:t>.</a:t>
            </a:r>
            <a:r>
              <a:rPr lang="en-US" sz="1700" b="1" dirty="0" err="1">
                <a:solidFill>
                  <a:srgbClr val="000000"/>
                </a:solidFill>
              </a:rPr>
              <a:t>TherapyName</a:t>
            </a:r>
            <a:r>
              <a:rPr lang="en-US" sz="1700" b="1" dirty="0">
                <a:solidFill>
                  <a:srgbClr val="000000"/>
                </a:solidFill>
              </a:rPr>
              <a:t> </a:t>
            </a:r>
            <a:r>
              <a:rPr lang="en-US" sz="1700" b="1" dirty="0">
                <a:solidFill>
                  <a:srgbClr val="0000FF"/>
                </a:solidFill>
              </a:rPr>
              <a:t>AS</a:t>
            </a:r>
            <a:r>
              <a:rPr lang="en-US" sz="1700" b="1" dirty="0">
                <a:solidFill>
                  <a:srgbClr val="000000"/>
                </a:solidFill>
              </a:rPr>
              <a:t> CURRENT_THERAPY</a:t>
            </a:r>
            <a:r>
              <a:rPr lang="en-US" sz="1700" b="1" dirty="0">
                <a:solidFill>
                  <a:srgbClr val="808080"/>
                </a:solidFill>
              </a:rPr>
              <a:t>,</a:t>
            </a:r>
            <a:endParaRPr lang="en-US" sz="1700" b="1" dirty="0">
              <a:solidFill>
                <a:srgbClr val="000000"/>
              </a:solidFill>
            </a:endParaRPr>
          </a:p>
          <a:p>
            <a:r>
              <a:rPr lang="en-US" sz="1700" b="1" dirty="0" err="1">
                <a:solidFill>
                  <a:srgbClr val="000000"/>
                </a:solidFill>
              </a:rPr>
              <a:t>PR</a:t>
            </a:r>
            <a:r>
              <a:rPr lang="en-US" sz="1700" b="1" dirty="0" err="1">
                <a:solidFill>
                  <a:srgbClr val="808080"/>
                </a:solidFill>
              </a:rPr>
              <a:t>.</a:t>
            </a:r>
            <a:r>
              <a:rPr lang="en-US" sz="1700" b="1" dirty="0" err="1">
                <a:solidFill>
                  <a:srgbClr val="000000"/>
                </a:solidFill>
              </a:rPr>
              <a:t>FirstName</a:t>
            </a:r>
            <a:r>
              <a:rPr lang="en-US" sz="1700" b="1" dirty="0" err="1">
                <a:solidFill>
                  <a:srgbClr val="808080"/>
                </a:solidFill>
              </a:rPr>
              <a:t>+</a:t>
            </a:r>
            <a:r>
              <a:rPr lang="en-US" sz="1700" b="1" dirty="0" err="1">
                <a:solidFill>
                  <a:srgbClr val="000000"/>
                </a:solidFill>
              </a:rPr>
              <a:t>PR</a:t>
            </a:r>
            <a:r>
              <a:rPr lang="en-US" sz="1700" b="1" dirty="0" err="1">
                <a:solidFill>
                  <a:srgbClr val="808080"/>
                </a:solidFill>
              </a:rPr>
              <a:t>.</a:t>
            </a:r>
            <a:r>
              <a:rPr lang="en-US" sz="1700" b="1" dirty="0" err="1">
                <a:solidFill>
                  <a:srgbClr val="000000"/>
                </a:solidFill>
              </a:rPr>
              <a:t>LastName</a:t>
            </a:r>
            <a:r>
              <a:rPr lang="en-US" sz="1700" b="1" dirty="0">
                <a:solidFill>
                  <a:srgbClr val="000000"/>
                </a:solidFill>
              </a:rPr>
              <a:t> </a:t>
            </a:r>
            <a:r>
              <a:rPr lang="en-US" sz="1700" b="1" dirty="0">
                <a:solidFill>
                  <a:srgbClr val="0000FF"/>
                </a:solidFill>
              </a:rPr>
              <a:t>as</a:t>
            </a:r>
            <a:r>
              <a:rPr lang="en-US" sz="1700" b="1" dirty="0">
                <a:solidFill>
                  <a:srgbClr val="000000"/>
                </a:solidFill>
              </a:rPr>
              <a:t> PROVIDER_ASSIGNED</a:t>
            </a:r>
          </a:p>
          <a:p>
            <a:r>
              <a:rPr lang="en-US" sz="1700" b="1" dirty="0">
                <a:solidFill>
                  <a:srgbClr val="0000FF"/>
                </a:solidFill>
              </a:rPr>
              <a:t>from</a:t>
            </a:r>
            <a:r>
              <a:rPr lang="en-US" sz="1700" b="1" dirty="0">
                <a:solidFill>
                  <a:srgbClr val="000000"/>
                </a:solidFill>
              </a:rPr>
              <a:t> PATIENT P </a:t>
            </a: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a:t>
            </a:r>
            <a:r>
              <a:rPr lang="en-US" sz="1700" b="1" dirty="0" err="1">
                <a:solidFill>
                  <a:srgbClr val="000000"/>
                </a:solidFill>
              </a:rPr>
              <a:t>Patient_Illness</a:t>
            </a:r>
            <a:r>
              <a:rPr lang="en-US" sz="1700" b="1" dirty="0">
                <a:solidFill>
                  <a:srgbClr val="000000"/>
                </a:solidFill>
              </a:rPr>
              <a:t> PL </a:t>
            </a:r>
            <a:r>
              <a:rPr lang="en-US" sz="1700" b="1" dirty="0">
                <a:solidFill>
                  <a:srgbClr val="0000FF"/>
                </a:solidFill>
              </a:rPr>
              <a:t>on</a:t>
            </a:r>
            <a:r>
              <a:rPr lang="en-US" sz="1700" b="1" dirty="0">
                <a:solidFill>
                  <a:srgbClr val="000000"/>
                </a:solidFill>
              </a:rPr>
              <a:t> </a:t>
            </a:r>
            <a:r>
              <a:rPr lang="en-US" sz="1700" b="1" dirty="0" err="1">
                <a:solidFill>
                  <a:srgbClr val="000000"/>
                </a:solidFill>
              </a:rPr>
              <a:t>P</a:t>
            </a:r>
            <a:r>
              <a:rPr lang="en-US" sz="1700" b="1" dirty="0" err="1">
                <a:solidFill>
                  <a:srgbClr val="808080"/>
                </a:solidFill>
              </a:rPr>
              <a:t>.</a:t>
            </a:r>
            <a:r>
              <a:rPr lang="en-US" sz="1700" b="1" dirty="0" err="1">
                <a:solidFill>
                  <a:srgbClr val="000000"/>
                </a:solidFill>
              </a:rPr>
              <a:t>PatientID</a:t>
            </a:r>
            <a:r>
              <a:rPr lang="en-US" sz="1700" b="1" dirty="0">
                <a:solidFill>
                  <a:srgbClr val="808080"/>
                </a:solidFill>
              </a:rPr>
              <a:t>=</a:t>
            </a:r>
            <a:r>
              <a:rPr lang="en-US" sz="1700" b="1" dirty="0" err="1">
                <a:solidFill>
                  <a:srgbClr val="000000"/>
                </a:solidFill>
              </a:rPr>
              <a:t>PL</a:t>
            </a:r>
            <a:r>
              <a:rPr lang="en-US" sz="1700" b="1" dirty="0" err="1">
                <a:solidFill>
                  <a:srgbClr val="808080"/>
                </a:solidFill>
              </a:rPr>
              <a:t>.</a:t>
            </a:r>
            <a:r>
              <a:rPr lang="en-US" sz="1700" b="1" dirty="0" err="1">
                <a:solidFill>
                  <a:srgbClr val="000000"/>
                </a:solidFill>
              </a:rPr>
              <a:t>PatientID</a:t>
            </a:r>
            <a:endParaRPr lang="en-US" sz="1700" b="1" dirty="0">
              <a:solidFill>
                <a:srgbClr val="000000"/>
              </a:solidFill>
            </a:endParaRPr>
          </a:p>
          <a:p>
            <a:r>
              <a:rPr lang="fr-FR" sz="1700" b="1" dirty="0">
                <a:solidFill>
                  <a:srgbClr val="808080"/>
                </a:solidFill>
              </a:rPr>
              <a:t>INNER</a:t>
            </a:r>
            <a:r>
              <a:rPr lang="fr-FR" sz="1700" b="1" dirty="0">
                <a:solidFill>
                  <a:srgbClr val="000000"/>
                </a:solidFill>
              </a:rPr>
              <a:t> </a:t>
            </a:r>
            <a:r>
              <a:rPr lang="fr-FR" sz="1700" b="1" dirty="0">
                <a:solidFill>
                  <a:srgbClr val="808080"/>
                </a:solidFill>
              </a:rPr>
              <a:t>JOIN</a:t>
            </a:r>
            <a:r>
              <a:rPr lang="fr-FR" sz="1700" b="1" dirty="0">
                <a:solidFill>
                  <a:srgbClr val="000000"/>
                </a:solidFill>
              </a:rPr>
              <a:t> ILLNESS_LIST IL </a:t>
            </a:r>
            <a:r>
              <a:rPr lang="fr-FR" sz="1700" b="1" dirty="0">
                <a:solidFill>
                  <a:srgbClr val="0000FF"/>
                </a:solidFill>
              </a:rPr>
              <a:t>on</a:t>
            </a:r>
            <a:r>
              <a:rPr lang="fr-FR" sz="1700" b="1" dirty="0">
                <a:solidFill>
                  <a:srgbClr val="000000"/>
                </a:solidFill>
              </a:rPr>
              <a:t> </a:t>
            </a:r>
            <a:r>
              <a:rPr lang="fr-FR" sz="1700" b="1" dirty="0" err="1">
                <a:solidFill>
                  <a:srgbClr val="000000"/>
                </a:solidFill>
              </a:rPr>
              <a:t>PL</a:t>
            </a:r>
            <a:r>
              <a:rPr lang="fr-FR" sz="1700" b="1" dirty="0" err="1">
                <a:solidFill>
                  <a:srgbClr val="808080"/>
                </a:solidFill>
              </a:rPr>
              <a:t>.</a:t>
            </a:r>
            <a:r>
              <a:rPr lang="fr-FR" sz="1700" b="1" dirty="0" err="1">
                <a:solidFill>
                  <a:srgbClr val="000000"/>
                </a:solidFill>
              </a:rPr>
              <a:t>IllnessID</a:t>
            </a:r>
            <a:r>
              <a:rPr lang="fr-FR" sz="1700" b="1" dirty="0">
                <a:solidFill>
                  <a:srgbClr val="808080"/>
                </a:solidFill>
              </a:rPr>
              <a:t>=</a:t>
            </a:r>
            <a:r>
              <a:rPr lang="fr-FR" sz="1700" b="1" dirty="0" err="1">
                <a:solidFill>
                  <a:srgbClr val="000000"/>
                </a:solidFill>
              </a:rPr>
              <a:t>IL</a:t>
            </a:r>
            <a:r>
              <a:rPr lang="fr-FR" sz="1700" b="1" dirty="0" err="1">
                <a:solidFill>
                  <a:srgbClr val="808080"/>
                </a:solidFill>
              </a:rPr>
              <a:t>.</a:t>
            </a:r>
            <a:r>
              <a:rPr lang="fr-FR" sz="1700" b="1" dirty="0" err="1">
                <a:solidFill>
                  <a:srgbClr val="000000"/>
                </a:solidFill>
              </a:rPr>
              <a:t>IllnessID</a:t>
            </a:r>
            <a:endParaRPr lang="fr-FR" sz="1700" b="1" dirty="0">
              <a:solidFill>
                <a:srgbClr val="000000"/>
              </a:solidFill>
            </a:endParaRP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a:t>
            </a:r>
            <a:r>
              <a:rPr lang="en-US" sz="1700" b="1" dirty="0" err="1">
                <a:solidFill>
                  <a:srgbClr val="000000"/>
                </a:solidFill>
              </a:rPr>
              <a:t>Patient_Medication</a:t>
            </a:r>
            <a:r>
              <a:rPr lang="en-US" sz="1700" b="1" dirty="0">
                <a:solidFill>
                  <a:srgbClr val="000000"/>
                </a:solidFill>
              </a:rPr>
              <a:t> PM </a:t>
            </a:r>
            <a:r>
              <a:rPr lang="en-US" sz="1700" b="1" dirty="0">
                <a:solidFill>
                  <a:srgbClr val="0000FF"/>
                </a:solidFill>
              </a:rPr>
              <a:t>on</a:t>
            </a:r>
            <a:r>
              <a:rPr lang="en-US" sz="1700" b="1" dirty="0">
                <a:solidFill>
                  <a:srgbClr val="000000"/>
                </a:solidFill>
              </a:rPr>
              <a:t> </a:t>
            </a:r>
            <a:r>
              <a:rPr lang="en-US" sz="1700" b="1" dirty="0" err="1">
                <a:solidFill>
                  <a:srgbClr val="000000"/>
                </a:solidFill>
              </a:rPr>
              <a:t>P</a:t>
            </a:r>
            <a:r>
              <a:rPr lang="en-US" sz="1700" b="1" dirty="0" err="1">
                <a:solidFill>
                  <a:srgbClr val="808080"/>
                </a:solidFill>
              </a:rPr>
              <a:t>.</a:t>
            </a:r>
            <a:r>
              <a:rPr lang="en-US" sz="1700" b="1" dirty="0" err="1">
                <a:solidFill>
                  <a:srgbClr val="000000"/>
                </a:solidFill>
              </a:rPr>
              <a:t>PatientID</a:t>
            </a:r>
            <a:r>
              <a:rPr lang="en-US" sz="1700" b="1" dirty="0">
                <a:solidFill>
                  <a:srgbClr val="808080"/>
                </a:solidFill>
              </a:rPr>
              <a:t>=</a:t>
            </a:r>
            <a:r>
              <a:rPr lang="en-US" sz="1700" b="1" dirty="0" err="1">
                <a:solidFill>
                  <a:srgbClr val="000000"/>
                </a:solidFill>
              </a:rPr>
              <a:t>PM</a:t>
            </a:r>
            <a:r>
              <a:rPr lang="en-US" sz="1700" b="1" dirty="0" err="1">
                <a:solidFill>
                  <a:srgbClr val="808080"/>
                </a:solidFill>
              </a:rPr>
              <a:t>.</a:t>
            </a:r>
            <a:r>
              <a:rPr lang="en-US" sz="1700" b="1" dirty="0" err="1">
                <a:solidFill>
                  <a:srgbClr val="000000"/>
                </a:solidFill>
              </a:rPr>
              <a:t>PatientID</a:t>
            </a:r>
            <a:endParaRPr lang="en-US" sz="1700" b="1" dirty="0">
              <a:solidFill>
                <a:srgbClr val="000000"/>
              </a:solidFill>
            </a:endParaRP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MEDICINE_LIST ML </a:t>
            </a:r>
            <a:r>
              <a:rPr lang="en-US" sz="1700" b="1" dirty="0">
                <a:solidFill>
                  <a:srgbClr val="0000FF"/>
                </a:solidFill>
              </a:rPr>
              <a:t>on</a:t>
            </a:r>
            <a:r>
              <a:rPr lang="en-US" sz="1700" b="1" dirty="0">
                <a:solidFill>
                  <a:srgbClr val="000000"/>
                </a:solidFill>
              </a:rPr>
              <a:t> </a:t>
            </a:r>
            <a:r>
              <a:rPr lang="en-US" sz="1700" b="1" dirty="0" err="1">
                <a:solidFill>
                  <a:srgbClr val="000000"/>
                </a:solidFill>
              </a:rPr>
              <a:t>PM</a:t>
            </a:r>
            <a:r>
              <a:rPr lang="en-US" sz="1700" b="1" dirty="0" err="1">
                <a:solidFill>
                  <a:srgbClr val="808080"/>
                </a:solidFill>
              </a:rPr>
              <a:t>.</a:t>
            </a:r>
            <a:r>
              <a:rPr lang="en-US" sz="1700" b="1" dirty="0" err="1">
                <a:solidFill>
                  <a:srgbClr val="000000"/>
                </a:solidFill>
              </a:rPr>
              <a:t>MedicineID</a:t>
            </a:r>
            <a:r>
              <a:rPr lang="en-US" sz="1700" b="1" dirty="0">
                <a:solidFill>
                  <a:srgbClr val="808080"/>
                </a:solidFill>
              </a:rPr>
              <a:t>=</a:t>
            </a:r>
            <a:r>
              <a:rPr lang="en-US" sz="1700" b="1" dirty="0" err="1">
                <a:solidFill>
                  <a:srgbClr val="000000"/>
                </a:solidFill>
              </a:rPr>
              <a:t>ML</a:t>
            </a:r>
            <a:r>
              <a:rPr lang="en-US" sz="1700" b="1" dirty="0" err="1">
                <a:solidFill>
                  <a:srgbClr val="808080"/>
                </a:solidFill>
              </a:rPr>
              <a:t>.</a:t>
            </a:r>
            <a:r>
              <a:rPr lang="en-US" sz="1700" b="1" dirty="0" err="1">
                <a:solidFill>
                  <a:srgbClr val="000000"/>
                </a:solidFill>
              </a:rPr>
              <a:t>MedicineID</a:t>
            </a:r>
            <a:endParaRPr lang="en-US" sz="1700" b="1" dirty="0">
              <a:solidFill>
                <a:srgbClr val="000000"/>
              </a:solidFill>
            </a:endParaRP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a:t>
            </a:r>
            <a:r>
              <a:rPr lang="en-US" sz="1700" b="1" dirty="0" err="1">
                <a:solidFill>
                  <a:srgbClr val="000000"/>
                </a:solidFill>
              </a:rPr>
              <a:t>Patient_Therapy</a:t>
            </a:r>
            <a:r>
              <a:rPr lang="en-US" sz="1700" b="1" dirty="0">
                <a:solidFill>
                  <a:srgbClr val="000000"/>
                </a:solidFill>
              </a:rPr>
              <a:t> PT </a:t>
            </a:r>
            <a:r>
              <a:rPr lang="en-US" sz="1700" b="1" dirty="0">
                <a:solidFill>
                  <a:srgbClr val="0000FF"/>
                </a:solidFill>
              </a:rPr>
              <a:t>on</a:t>
            </a:r>
            <a:r>
              <a:rPr lang="en-US" sz="1700" b="1" dirty="0">
                <a:solidFill>
                  <a:srgbClr val="000000"/>
                </a:solidFill>
              </a:rPr>
              <a:t> </a:t>
            </a:r>
            <a:r>
              <a:rPr lang="en-US" sz="1700" b="1" dirty="0" err="1">
                <a:solidFill>
                  <a:srgbClr val="000000"/>
                </a:solidFill>
              </a:rPr>
              <a:t>P</a:t>
            </a:r>
            <a:r>
              <a:rPr lang="en-US" sz="1700" b="1" dirty="0" err="1">
                <a:solidFill>
                  <a:srgbClr val="808080"/>
                </a:solidFill>
              </a:rPr>
              <a:t>.</a:t>
            </a:r>
            <a:r>
              <a:rPr lang="en-US" sz="1700" b="1" dirty="0" err="1">
                <a:solidFill>
                  <a:srgbClr val="000000"/>
                </a:solidFill>
              </a:rPr>
              <a:t>PatientID</a:t>
            </a:r>
            <a:r>
              <a:rPr lang="en-US" sz="1700" b="1" dirty="0">
                <a:solidFill>
                  <a:srgbClr val="808080"/>
                </a:solidFill>
              </a:rPr>
              <a:t>=</a:t>
            </a:r>
            <a:r>
              <a:rPr lang="en-US" sz="1700" b="1" dirty="0" err="1">
                <a:solidFill>
                  <a:srgbClr val="000000"/>
                </a:solidFill>
              </a:rPr>
              <a:t>PT</a:t>
            </a:r>
            <a:r>
              <a:rPr lang="en-US" sz="1700" b="1" dirty="0" err="1">
                <a:solidFill>
                  <a:srgbClr val="808080"/>
                </a:solidFill>
              </a:rPr>
              <a:t>.</a:t>
            </a:r>
            <a:r>
              <a:rPr lang="en-US" sz="1700" b="1" dirty="0" err="1">
                <a:solidFill>
                  <a:srgbClr val="000000"/>
                </a:solidFill>
              </a:rPr>
              <a:t>PatientID</a:t>
            </a:r>
            <a:endParaRPr lang="en-US" sz="1700" b="1" dirty="0">
              <a:solidFill>
                <a:srgbClr val="000000"/>
              </a:solidFill>
            </a:endParaRP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THERAPY_LIST TL </a:t>
            </a:r>
            <a:r>
              <a:rPr lang="en-US" sz="1700" b="1" dirty="0">
                <a:solidFill>
                  <a:srgbClr val="0000FF"/>
                </a:solidFill>
              </a:rPr>
              <a:t>on</a:t>
            </a:r>
            <a:r>
              <a:rPr lang="en-US" sz="1700" b="1" dirty="0">
                <a:solidFill>
                  <a:srgbClr val="000000"/>
                </a:solidFill>
              </a:rPr>
              <a:t> </a:t>
            </a:r>
            <a:r>
              <a:rPr lang="en-US" sz="1700" b="1" dirty="0" err="1">
                <a:solidFill>
                  <a:srgbClr val="000000"/>
                </a:solidFill>
              </a:rPr>
              <a:t>PT</a:t>
            </a:r>
            <a:r>
              <a:rPr lang="en-US" sz="1700" b="1" dirty="0" err="1">
                <a:solidFill>
                  <a:srgbClr val="808080"/>
                </a:solidFill>
              </a:rPr>
              <a:t>.</a:t>
            </a:r>
            <a:r>
              <a:rPr lang="en-US" sz="1700" b="1" dirty="0" err="1">
                <a:solidFill>
                  <a:srgbClr val="000000"/>
                </a:solidFill>
              </a:rPr>
              <a:t>TherapyID</a:t>
            </a:r>
            <a:r>
              <a:rPr lang="en-US" sz="1700" b="1" dirty="0">
                <a:solidFill>
                  <a:srgbClr val="808080"/>
                </a:solidFill>
              </a:rPr>
              <a:t>=</a:t>
            </a:r>
            <a:r>
              <a:rPr lang="en-US" sz="1700" b="1" dirty="0" err="1">
                <a:solidFill>
                  <a:srgbClr val="000000"/>
                </a:solidFill>
              </a:rPr>
              <a:t>TL</a:t>
            </a:r>
            <a:r>
              <a:rPr lang="en-US" sz="1700" b="1" dirty="0" err="1">
                <a:solidFill>
                  <a:srgbClr val="808080"/>
                </a:solidFill>
              </a:rPr>
              <a:t>.</a:t>
            </a:r>
            <a:r>
              <a:rPr lang="en-US" sz="1700" b="1" dirty="0" err="1">
                <a:solidFill>
                  <a:srgbClr val="000000"/>
                </a:solidFill>
              </a:rPr>
              <a:t>TherapyID</a:t>
            </a:r>
            <a:endParaRPr lang="en-US" sz="1700" b="1" dirty="0">
              <a:solidFill>
                <a:srgbClr val="000000"/>
              </a:solidFill>
            </a:endParaRPr>
          </a:p>
          <a:p>
            <a:r>
              <a:rPr lang="en-US" sz="1700" b="1" dirty="0">
                <a:solidFill>
                  <a:srgbClr val="808080"/>
                </a:solidFill>
              </a:rPr>
              <a:t>INNER</a:t>
            </a:r>
            <a:r>
              <a:rPr lang="en-US" sz="1700" b="1" dirty="0">
                <a:solidFill>
                  <a:srgbClr val="000000"/>
                </a:solidFill>
              </a:rPr>
              <a:t> </a:t>
            </a:r>
            <a:r>
              <a:rPr lang="en-US" sz="1700" b="1" dirty="0">
                <a:solidFill>
                  <a:srgbClr val="808080"/>
                </a:solidFill>
              </a:rPr>
              <a:t>JOIN</a:t>
            </a:r>
            <a:r>
              <a:rPr lang="en-US" sz="1700" b="1" dirty="0">
                <a:solidFill>
                  <a:srgbClr val="000000"/>
                </a:solidFill>
              </a:rPr>
              <a:t> </a:t>
            </a:r>
            <a:r>
              <a:rPr lang="en-US" sz="1700" b="1" dirty="0">
                <a:solidFill>
                  <a:srgbClr val="0000FF"/>
                </a:solidFill>
              </a:rPr>
              <a:t>PROVIDER</a:t>
            </a:r>
            <a:r>
              <a:rPr lang="en-US" sz="1700" b="1" dirty="0">
                <a:solidFill>
                  <a:srgbClr val="000000"/>
                </a:solidFill>
              </a:rPr>
              <a:t> PR </a:t>
            </a:r>
            <a:r>
              <a:rPr lang="en-US" sz="1700" b="1" dirty="0">
                <a:solidFill>
                  <a:srgbClr val="0000FF"/>
                </a:solidFill>
              </a:rPr>
              <a:t>on</a:t>
            </a:r>
            <a:r>
              <a:rPr lang="en-US" sz="1700" b="1" dirty="0">
                <a:solidFill>
                  <a:srgbClr val="000000"/>
                </a:solidFill>
              </a:rPr>
              <a:t> </a:t>
            </a:r>
            <a:r>
              <a:rPr lang="en-US" sz="1700" b="1" dirty="0" err="1">
                <a:solidFill>
                  <a:srgbClr val="000000"/>
                </a:solidFill>
              </a:rPr>
              <a:t>PL</a:t>
            </a:r>
            <a:r>
              <a:rPr lang="en-US" sz="1700" b="1" dirty="0" err="1">
                <a:solidFill>
                  <a:srgbClr val="808080"/>
                </a:solidFill>
              </a:rPr>
              <a:t>.</a:t>
            </a:r>
            <a:r>
              <a:rPr lang="en-US" sz="1700" b="1" dirty="0" err="1">
                <a:solidFill>
                  <a:srgbClr val="000000"/>
                </a:solidFill>
              </a:rPr>
              <a:t>ProviderID</a:t>
            </a:r>
            <a:r>
              <a:rPr lang="en-US" sz="1700" b="1" dirty="0">
                <a:solidFill>
                  <a:srgbClr val="808080"/>
                </a:solidFill>
              </a:rPr>
              <a:t>=</a:t>
            </a:r>
            <a:r>
              <a:rPr lang="en-US" sz="1700" b="1" dirty="0" err="1">
                <a:solidFill>
                  <a:srgbClr val="000000"/>
                </a:solidFill>
              </a:rPr>
              <a:t>PR</a:t>
            </a:r>
            <a:r>
              <a:rPr lang="en-US" sz="1700" b="1" dirty="0" err="1">
                <a:solidFill>
                  <a:srgbClr val="808080"/>
                </a:solidFill>
              </a:rPr>
              <a:t>.</a:t>
            </a:r>
            <a:r>
              <a:rPr lang="en-US" sz="1700" b="1" dirty="0" err="1">
                <a:solidFill>
                  <a:srgbClr val="000000"/>
                </a:solidFill>
              </a:rPr>
              <a:t>ProviderID</a:t>
            </a:r>
            <a:endParaRPr lang="en-US" sz="1700" b="1" dirty="0">
              <a:cs typeface="Times New Roman" panose="02020603050405020304" pitchFamily="18" charset="0"/>
            </a:endParaRPr>
          </a:p>
        </p:txBody>
      </p:sp>
      <p:pic>
        <p:nvPicPr>
          <p:cNvPr id="8" name="Picture 7">
            <a:extLst>
              <a:ext uri="{FF2B5EF4-FFF2-40B4-BE49-F238E27FC236}">
                <a16:creationId xmlns:a16="http://schemas.microsoft.com/office/drawing/2014/main" id="{9EA04FF0-5D63-9F56-BF1A-F7C728CDFC5E}"/>
              </a:ext>
            </a:extLst>
          </p:cNvPr>
          <p:cNvPicPr>
            <a:picLocks noChangeAspect="1"/>
          </p:cNvPicPr>
          <p:nvPr/>
        </p:nvPicPr>
        <p:blipFill>
          <a:blip r:embed="rId4"/>
          <a:stretch>
            <a:fillRect/>
          </a:stretch>
        </p:blipFill>
        <p:spPr>
          <a:xfrm>
            <a:off x="6144989" y="1524000"/>
            <a:ext cx="6721036" cy="4419600"/>
          </a:xfrm>
          <a:prstGeom prst="rect">
            <a:avLst/>
          </a:prstGeom>
        </p:spPr>
      </p:pic>
    </p:spTree>
    <p:extLst>
      <p:ext uri="{BB962C8B-B14F-4D97-AF65-F5344CB8AC3E}">
        <p14:creationId xmlns:p14="http://schemas.microsoft.com/office/powerpoint/2010/main" val="657960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5A8C2-EBD7-19BC-3C0B-EF5710DA057E}"/>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064FCAC8-2C2C-86DF-2F2A-166D3066EC71}"/>
              </a:ext>
            </a:extLst>
          </p:cNvPr>
          <p:cNvGrpSpPr/>
          <p:nvPr/>
        </p:nvGrpSpPr>
        <p:grpSpPr>
          <a:xfrm>
            <a:off x="101599" y="-1"/>
            <a:ext cx="5734789" cy="7315200"/>
            <a:chOff x="8398" y="829858"/>
            <a:chExt cx="2861170" cy="2376541"/>
          </a:xfrm>
        </p:grpSpPr>
        <p:sp>
          <p:nvSpPr>
            <p:cNvPr id="21" name="Freeform 4">
              <a:extLst>
                <a:ext uri="{FF2B5EF4-FFF2-40B4-BE49-F238E27FC236}">
                  <a16:creationId xmlns:a16="http://schemas.microsoft.com/office/drawing/2014/main" id="{8B8FD667-CF82-72D7-FBB6-771BBF3B2785}"/>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FA82613F-DAB6-D59B-B73A-0466BA7C7304}"/>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25" name="TextBox 24">
            <a:extLst>
              <a:ext uri="{FF2B5EF4-FFF2-40B4-BE49-F238E27FC236}">
                <a16:creationId xmlns:a16="http://schemas.microsoft.com/office/drawing/2014/main" id="{83FE9784-CD96-E95B-2C0B-12CB479E1E39}"/>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INTERMEDIATE SQL QUERIES</a:t>
            </a:r>
          </a:p>
        </p:txBody>
      </p:sp>
      <p:sp>
        <p:nvSpPr>
          <p:cNvPr id="4" name="TextBox 3">
            <a:extLst>
              <a:ext uri="{FF2B5EF4-FFF2-40B4-BE49-F238E27FC236}">
                <a16:creationId xmlns:a16="http://schemas.microsoft.com/office/drawing/2014/main" id="{C17EDDC3-35E7-8013-41F5-A129212F32BD}"/>
              </a:ext>
            </a:extLst>
          </p:cNvPr>
          <p:cNvSpPr txBox="1"/>
          <p:nvPr/>
        </p:nvSpPr>
        <p:spPr>
          <a:xfrm>
            <a:off x="426189" y="1265321"/>
            <a:ext cx="5410199" cy="1400383"/>
          </a:xfrm>
          <a:prstGeom prst="rect">
            <a:avLst/>
          </a:prstGeom>
          <a:noFill/>
        </p:spPr>
        <p:txBody>
          <a:bodyPr wrap="square" rtlCol="0">
            <a:spAutoFit/>
          </a:bodyPr>
          <a:lstStyle/>
          <a:p>
            <a:pPr marL="457200" indent="-457200">
              <a:buSzPct val="190000"/>
              <a:buFont typeface="+mj-lt"/>
              <a:buAutoNum type="arabicPeriod" startAt="3"/>
            </a:pPr>
            <a:r>
              <a:rPr lang="en-US" sz="2500" b="1" dirty="0">
                <a:solidFill>
                  <a:srgbClr val="202F5A"/>
                </a:solidFill>
                <a:latin typeface="Mont Bold"/>
              </a:rPr>
              <a:t> </a:t>
            </a:r>
            <a:r>
              <a:rPr lang="en-US" sz="2000" b="1" dirty="0">
                <a:solidFill>
                  <a:srgbClr val="202F5A"/>
                </a:solidFill>
                <a:latin typeface="Mont Bold"/>
              </a:rPr>
              <a:t>Patient with providers who have active treatment plan and their psychiatric score greater from 89 to 100.</a:t>
            </a:r>
          </a:p>
        </p:txBody>
      </p:sp>
      <p:sp>
        <p:nvSpPr>
          <p:cNvPr id="3" name="TextBox 2">
            <a:extLst>
              <a:ext uri="{FF2B5EF4-FFF2-40B4-BE49-F238E27FC236}">
                <a16:creationId xmlns:a16="http://schemas.microsoft.com/office/drawing/2014/main" id="{8DBC83D7-861E-AEAA-EEF9-A1DEAB971E60}"/>
              </a:ext>
            </a:extLst>
          </p:cNvPr>
          <p:cNvSpPr txBox="1"/>
          <p:nvPr/>
        </p:nvSpPr>
        <p:spPr>
          <a:xfrm>
            <a:off x="269102" y="2580237"/>
            <a:ext cx="5734788" cy="3785652"/>
          </a:xfrm>
          <a:prstGeom prst="rect">
            <a:avLst/>
          </a:prstGeom>
          <a:noFill/>
        </p:spPr>
        <p:txBody>
          <a:bodyPr wrap="square" rtlCol="0">
            <a:spAutoFit/>
          </a:bodyPr>
          <a:lstStyle/>
          <a:p>
            <a:r>
              <a:rPr lang="en-US" sz="2000" b="1" dirty="0">
                <a:solidFill>
                  <a:srgbClr val="0000FF"/>
                </a:solidFill>
              </a:rPr>
              <a:t>select</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err="1">
                <a:solidFill>
                  <a:srgbClr val="808080"/>
                </a:solidFill>
              </a:rPr>
              <a:t>,</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PatientFirstName</a:t>
            </a:r>
            <a:r>
              <a:rPr lang="en-US" sz="2000" b="1" dirty="0" err="1">
                <a:solidFill>
                  <a:srgbClr val="808080"/>
                </a:solidFill>
              </a:rPr>
              <a:t>+</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PatientLastName</a:t>
            </a:r>
            <a:r>
              <a:rPr lang="en-US" sz="2000" b="1" dirty="0">
                <a:solidFill>
                  <a:srgbClr val="808080"/>
                </a:solidFill>
              </a:rPr>
              <a:t>,</a:t>
            </a:r>
          </a:p>
          <a:p>
            <a:r>
              <a:rPr lang="en-US" sz="2000" b="1" dirty="0" err="1">
                <a:solidFill>
                  <a:srgbClr val="000000"/>
                </a:solidFill>
              </a:rPr>
              <a:t>T</a:t>
            </a:r>
            <a:r>
              <a:rPr lang="en-US" sz="2000" b="1" dirty="0" err="1">
                <a:solidFill>
                  <a:srgbClr val="808080"/>
                </a:solidFill>
              </a:rPr>
              <a:t>.</a:t>
            </a:r>
            <a:r>
              <a:rPr lang="en-US" sz="2000" b="1" dirty="0" err="1">
                <a:solidFill>
                  <a:srgbClr val="000000"/>
                </a:solidFill>
              </a:rPr>
              <a:t>TreatmentPlanName</a:t>
            </a:r>
            <a:r>
              <a:rPr lang="en-US" sz="2000" b="1" dirty="0">
                <a:solidFill>
                  <a:srgbClr val="808080"/>
                </a:solidFill>
              </a:rPr>
              <a:t>,</a:t>
            </a:r>
            <a:endParaRPr lang="en-US" sz="2000" b="1" dirty="0">
              <a:solidFill>
                <a:srgbClr val="000000"/>
              </a:solidFill>
            </a:endParaRPr>
          </a:p>
          <a:p>
            <a:r>
              <a:rPr lang="en-US" sz="2000" b="1" dirty="0" err="1">
                <a:solidFill>
                  <a:srgbClr val="000000"/>
                </a:solidFill>
              </a:rPr>
              <a:t>PR</a:t>
            </a:r>
            <a:r>
              <a:rPr lang="en-US" sz="2000" b="1" dirty="0" err="1">
                <a:solidFill>
                  <a:srgbClr val="808080"/>
                </a:solidFill>
              </a:rPr>
              <a:t>.</a:t>
            </a:r>
            <a:r>
              <a:rPr lang="en-US" sz="2000" b="1" dirty="0" err="1">
                <a:solidFill>
                  <a:srgbClr val="000000"/>
                </a:solidFill>
              </a:rPr>
              <a:t>FirstName</a:t>
            </a:r>
            <a:r>
              <a:rPr lang="en-US" sz="2000" b="1" dirty="0" err="1">
                <a:solidFill>
                  <a:srgbClr val="808080"/>
                </a:solidFill>
              </a:rPr>
              <a:t>+</a:t>
            </a:r>
            <a:r>
              <a:rPr lang="en-US" sz="2000" b="1" dirty="0" err="1">
                <a:solidFill>
                  <a:srgbClr val="000000"/>
                </a:solidFill>
              </a:rPr>
              <a:t>PR</a:t>
            </a:r>
            <a:r>
              <a:rPr lang="en-US" sz="2000" b="1" dirty="0" err="1">
                <a:solidFill>
                  <a:srgbClr val="808080"/>
                </a:solidFill>
              </a:rPr>
              <a:t>.</a:t>
            </a:r>
            <a:r>
              <a:rPr lang="en-US" sz="2000" b="1" dirty="0" err="1">
                <a:solidFill>
                  <a:srgbClr val="000000"/>
                </a:solidFill>
              </a:rPr>
              <a:t>LastName</a:t>
            </a:r>
            <a:r>
              <a:rPr lang="en-US" sz="2000" b="1" dirty="0">
                <a:solidFill>
                  <a:srgbClr val="000000"/>
                </a:solidFill>
              </a:rPr>
              <a:t> </a:t>
            </a:r>
            <a:r>
              <a:rPr lang="en-US" sz="2000" b="1" dirty="0">
                <a:solidFill>
                  <a:srgbClr val="0000FF"/>
                </a:solidFill>
              </a:rPr>
              <a:t>as</a:t>
            </a:r>
            <a:r>
              <a:rPr lang="en-US" sz="2000" b="1" dirty="0">
                <a:solidFill>
                  <a:srgbClr val="000000"/>
                </a:solidFill>
              </a:rPr>
              <a:t> </a:t>
            </a:r>
            <a:r>
              <a:rPr lang="en-US" sz="2000" b="1" dirty="0" err="1">
                <a:solidFill>
                  <a:srgbClr val="000000"/>
                </a:solidFill>
              </a:rPr>
              <a:t>ProviderName</a:t>
            </a:r>
            <a:endParaRPr lang="en-US" sz="2000" b="1" dirty="0">
              <a:solidFill>
                <a:srgbClr val="000000"/>
              </a:solidFill>
            </a:endParaRPr>
          </a:p>
          <a:p>
            <a:r>
              <a:rPr lang="en-US" sz="2000" b="1" dirty="0">
                <a:solidFill>
                  <a:srgbClr val="0000FF"/>
                </a:solidFill>
              </a:rPr>
              <a:t>From</a:t>
            </a:r>
            <a:r>
              <a:rPr lang="en-US" sz="2000" b="1" dirty="0">
                <a:solidFill>
                  <a:srgbClr val="000000"/>
                </a:solidFill>
              </a:rPr>
              <a:t> PATIENT P </a:t>
            </a:r>
            <a:r>
              <a:rPr lang="en-US" sz="2000" b="1" dirty="0">
                <a:solidFill>
                  <a:srgbClr val="808080"/>
                </a:solidFill>
              </a:rPr>
              <a:t>LEFT</a:t>
            </a:r>
            <a:r>
              <a:rPr lang="en-US" sz="2000" b="1" dirty="0">
                <a:solidFill>
                  <a:srgbClr val="000000"/>
                </a:solidFill>
              </a:rPr>
              <a:t> </a:t>
            </a:r>
            <a:r>
              <a:rPr lang="en-US" sz="2000" b="1" dirty="0">
                <a:solidFill>
                  <a:srgbClr val="808080"/>
                </a:solidFill>
              </a:rPr>
              <a:t>JOIN</a:t>
            </a:r>
            <a:r>
              <a:rPr lang="en-US" sz="2000" b="1" dirty="0">
                <a:solidFill>
                  <a:srgbClr val="000000"/>
                </a:solidFill>
              </a:rPr>
              <a:t> </a:t>
            </a:r>
            <a:r>
              <a:rPr lang="en-US" sz="2000" b="1" dirty="0" err="1">
                <a:solidFill>
                  <a:srgbClr val="000000"/>
                </a:solidFill>
              </a:rPr>
              <a:t>Treatment_plan</a:t>
            </a:r>
            <a:r>
              <a:rPr lang="en-US" sz="2000" b="1" dirty="0">
                <a:solidFill>
                  <a:srgbClr val="000000"/>
                </a:solidFill>
              </a:rPr>
              <a:t> T </a:t>
            </a:r>
            <a:r>
              <a:rPr lang="en-US" sz="2000" b="1" dirty="0">
                <a:solidFill>
                  <a:srgbClr val="0000FF"/>
                </a:solidFill>
              </a:rPr>
              <a:t>on</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err="1">
                <a:solidFill>
                  <a:srgbClr val="000000"/>
                </a:solidFill>
              </a:rPr>
              <a:t>T</a:t>
            </a:r>
            <a:r>
              <a:rPr lang="en-US" sz="2000" b="1" dirty="0" err="1">
                <a:solidFill>
                  <a:srgbClr val="808080"/>
                </a:solidFill>
              </a:rPr>
              <a:t>.</a:t>
            </a:r>
            <a:r>
              <a:rPr lang="en-US" sz="2000" b="1" dirty="0" err="1">
                <a:solidFill>
                  <a:srgbClr val="000000"/>
                </a:solidFill>
              </a:rPr>
              <a:t>PatientID</a:t>
            </a:r>
            <a:endParaRPr lang="en-US" sz="2000" b="1" dirty="0">
              <a:solidFill>
                <a:srgbClr val="000000"/>
              </a:solidFill>
            </a:endParaRPr>
          </a:p>
          <a:p>
            <a:r>
              <a:rPr lang="en-US" sz="2000" b="1" dirty="0">
                <a:solidFill>
                  <a:srgbClr val="808080"/>
                </a:solidFill>
              </a:rPr>
              <a:t>LEFT</a:t>
            </a:r>
            <a:r>
              <a:rPr lang="en-US" sz="2000" b="1" dirty="0">
                <a:solidFill>
                  <a:srgbClr val="000000"/>
                </a:solidFill>
              </a:rPr>
              <a:t> </a:t>
            </a:r>
            <a:r>
              <a:rPr lang="en-US" sz="2000" b="1" dirty="0">
                <a:solidFill>
                  <a:srgbClr val="808080"/>
                </a:solidFill>
              </a:rPr>
              <a:t>JOIN</a:t>
            </a:r>
            <a:r>
              <a:rPr lang="en-US" sz="2000" b="1" dirty="0">
                <a:solidFill>
                  <a:srgbClr val="000000"/>
                </a:solidFill>
              </a:rPr>
              <a:t> HEALTH_RECORD HR </a:t>
            </a:r>
            <a:r>
              <a:rPr lang="en-US" sz="2000" b="1" dirty="0">
                <a:solidFill>
                  <a:srgbClr val="0000FF"/>
                </a:solidFill>
              </a:rPr>
              <a:t>on</a:t>
            </a:r>
            <a:r>
              <a:rPr lang="en-US" sz="2000" b="1" dirty="0">
                <a:solidFill>
                  <a:srgbClr val="000000"/>
                </a:solidFill>
              </a:rPr>
              <a:t> </a:t>
            </a:r>
            <a:r>
              <a:rPr lang="en-US" sz="2000" b="1" dirty="0" err="1">
                <a:solidFill>
                  <a:srgbClr val="000000"/>
                </a:solidFill>
              </a:rPr>
              <a:t>HR</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endParaRPr lang="en-US" sz="2000" b="1" dirty="0">
              <a:solidFill>
                <a:srgbClr val="000000"/>
              </a:solidFill>
            </a:endParaRPr>
          </a:p>
          <a:p>
            <a:r>
              <a:rPr lang="en-US" sz="2000" b="1" dirty="0">
                <a:solidFill>
                  <a:srgbClr val="808080"/>
                </a:solidFill>
              </a:rPr>
              <a:t>LEFT</a:t>
            </a:r>
            <a:r>
              <a:rPr lang="en-US" sz="2000" b="1" dirty="0">
                <a:solidFill>
                  <a:srgbClr val="000000"/>
                </a:solidFill>
              </a:rPr>
              <a:t> </a:t>
            </a:r>
            <a:r>
              <a:rPr lang="en-US" sz="2000" b="1" dirty="0">
                <a:solidFill>
                  <a:srgbClr val="808080"/>
                </a:solidFill>
              </a:rPr>
              <a:t>JOIN</a:t>
            </a:r>
            <a:r>
              <a:rPr lang="en-US" sz="2000" b="1" dirty="0">
                <a:solidFill>
                  <a:srgbClr val="000000"/>
                </a:solidFill>
              </a:rPr>
              <a:t> </a:t>
            </a:r>
            <a:r>
              <a:rPr lang="en-US" sz="2000" b="1" dirty="0">
                <a:solidFill>
                  <a:srgbClr val="0000FF"/>
                </a:solidFill>
              </a:rPr>
              <a:t>PROVIDER</a:t>
            </a:r>
            <a:r>
              <a:rPr lang="en-US" sz="2000" b="1" dirty="0">
                <a:solidFill>
                  <a:srgbClr val="000000"/>
                </a:solidFill>
              </a:rPr>
              <a:t> PR </a:t>
            </a:r>
            <a:r>
              <a:rPr lang="en-US" sz="2000" b="1" dirty="0">
                <a:solidFill>
                  <a:srgbClr val="0000FF"/>
                </a:solidFill>
              </a:rPr>
              <a:t>on</a:t>
            </a:r>
            <a:r>
              <a:rPr lang="en-US" sz="2000" b="1" dirty="0">
                <a:solidFill>
                  <a:srgbClr val="000000"/>
                </a:solidFill>
              </a:rPr>
              <a:t> </a:t>
            </a:r>
            <a:r>
              <a:rPr lang="en-US" sz="2000" b="1" dirty="0" err="1">
                <a:solidFill>
                  <a:srgbClr val="000000"/>
                </a:solidFill>
              </a:rPr>
              <a:t>T</a:t>
            </a:r>
            <a:r>
              <a:rPr lang="en-US" sz="2000" b="1" dirty="0" err="1">
                <a:solidFill>
                  <a:srgbClr val="808080"/>
                </a:solidFill>
              </a:rPr>
              <a:t>.</a:t>
            </a:r>
            <a:r>
              <a:rPr lang="en-US" sz="2000" b="1" dirty="0" err="1">
                <a:solidFill>
                  <a:srgbClr val="000000"/>
                </a:solidFill>
              </a:rPr>
              <a:t>ProviderID</a:t>
            </a:r>
            <a:r>
              <a:rPr lang="en-US" sz="2000" b="1" dirty="0">
                <a:solidFill>
                  <a:srgbClr val="808080"/>
                </a:solidFill>
              </a:rPr>
              <a:t>=</a:t>
            </a:r>
            <a:r>
              <a:rPr lang="en-US" sz="2000" b="1" dirty="0" err="1">
                <a:solidFill>
                  <a:srgbClr val="000000"/>
                </a:solidFill>
              </a:rPr>
              <a:t>PR</a:t>
            </a:r>
            <a:r>
              <a:rPr lang="en-US" sz="2000" b="1" dirty="0" err="1">
                <a:solidFill>
                  <a:srgbClr val="808080"/>
                </a:solidFill>
              </a:rPr>
              <a:t>.</a:t>
            </a:r>
            <a:r>
              <a:rPr lang="en-US" sz="2000" b="1" dirty="0" err="1">
                <a:solidFill>
                  <a:srgbClr val="000000"/>
                </a:solidFill>
              </a:rPr>
              <a:t>ProviderID</a:t>
            </a:r>
            <a:endParaRPr lang="en-US" sz="2000" b="1" dirty="0">
              <a:solidFill>
                <a:srgbClr val="000000"/>
              </a:solidFill>
            </a:endParaRPr>
          </a:p>
          <a:p>
            <a:r>
              <a:rPr lang="en-US" sz="2000" b="1" dirty="0">
                <a:solidFill>
                  <a:srgbClr val="0000FF"/>
                </a:solidFill>
              </a:rPr>
              <a:t>where</a:t>
            </a:r>
            <a:r>
              <a:rPr lang="en-US" sz="2000" b="1" dirty="0">
                <a:solidFill>
                  <a:srgbClr val="000000"/>
                </a:solidFill>
              </a:rPr>
              <a:t> </a:t>
            </a:r>
            <a:r>
              <a:rPr lang="en-US" sz="2000" b="1" dirty="0" err="1">
                <a:solidFill>
                  <a:srgbClr val="000000"/>
                </a:solidFill>
              </a:rPr>
              <a:t>T</a:t>
            </a:r>
            <a:r>
              <a:rPr lang="en-US" sz="2000" b="1" dirty="0" err="1">
                <a:solidFill>
                  <a:srgbClr val="808080"/>
                </a:solidFill>
              </a:rPr>
              <a:t>.</a:t>
            </a:r>
            <a:r>
              <a:rPr lang="en-US" sz="2000" b="1" dirty="0" err="1">
                <a:solidFill>
                  <a:srgbClr val="000000"/>
                </a:solidFill>
              </a:rPr>
              <a:t>FollowUpStatus</a:t>
            </a:r>
            <a:r>
              <a:rPr lang="en-US" sz="2000" b="1" dirty="0">
                <a:solidFill>
                  <a:srgbClr val="808080"/>
                </a:solidFill>
              </a:rPr>
              <a:t>=</a:t>
            </a:r>
            <a:r>
              <a:rPr lang="en-US" sz="2000" b="1" dirty="0">
                <a:solidFill>
                  <a:srgbClr val="FF0000"/>
                </a:solidFill>
              </a:rPr>
              <a:t>'Active'</a:t>
            </a:r>
            <a:endParaRPr lang="en-US" sz="2000" b="1" dirty="0">
              <a:solidFill>
                <a:srgbClr val="000000"/>
              </a:solidFill>
            </a:endParaRPr>
          </a:p>
          <a:p>
            <a:r>
              <a:rPr lang="en-US" sz="2000" b="1" dirty="0">
                <a:solidFill>
                  <a:srgbClr val="808080"/>
                </a:solidFill>
              </a:rPr>
              <a:t>and</a:t>
            </a:r>
            <a:r>
              <a:rPr lang="en-US" sz="2000" b="1" dirty="0">
                <a:solidFill>
                  <a:srgbClr val="000000"/>
                </a:solidFill>
              </a:rPr>
              <a:t> </a:t>
            </a:r>
            <a:r>
              <a:rPr lang="en-US" sz="2000" b="1" dirty="0" err="1">
                <a:solidFill>
                  <a:srgbClr val="000000"/>
                </a:solidFill>
              </a:rPr>
              <a:t>HR</a:t>
            </a:r>
            <a:r>
              <a:rPr lang="en-US" sz="2000" b="1" dirty="0" err="1">
                <a:solidFill>
                  <a:srgbClr val="808080"/>
                </a:solidFill>
              </a:rPr>
              <a:t>.</a:t>
            </a:r>
            <a:r>
              <a:rPr lang="en-US" sz="2000" b="1" dirty="0" err="1">
                <a:solidFill>
                  <a:srgbClr val="000000"/>
                </a:solidFill>
              </a:rPr>
              <a:t>PsychiatricScore</a:t>
            </a:r>
            <a:r>
              <a:rPr lang="en-US" sz="2000" b="1" dirty="0">
                <a:solidFill>
                  <a:srgbClr val="000000"/>
                </a:solidFill>
              </a:rPr>
              <a:t> </a:t>
            </a:r>
            <a:r>
              <a:rPr lang="en-US" sz="2000" b="1" dirty="0">
                <a:solidFill>
                  <a:srgbClr val="808080"/>
                </a:solidFill>
              </a:rPr>
              <a:t>between</a:t>
            </a:r>
            <a:r>
              <a:rPr lang="en-US" sz="2000" b="1" dirty="0">
                <a:solidFill>
                  <a:srgbClr val="000000"/>
                </a:solidFill>
              </a:rPr>
              <a:t> 89 </a:t>
            </a:r>
            <a:r>
              <a:rPr lang="en-US" sz="2000" b="1" dirty="0">
                <a:solidFill>
                  <a:srgbClr val="808080"/>
                </a:solidFill>
              </a:rPr>
              <a:t>and</a:t>
            </a:r>
            <a:r>
              <a:rPr lang="en-US" sz="2000" b="1" dirty="0">
                <a:solidFill>
                  <a:srgbClr val="000000"/>
                </a:solidFill>
              </a:rPr>
              <a:t> 100</a:t>
            </a:r>
            <a:endParaRPr lang="en-US" sz="2000" b="1" dirty="0">
              <a:cs typeface="Times New Roman" panose="02020603050405020304" pitchFamily="18" charset="0"/>
            </a:endParaRPr>
          </a:p>
        </p:txBody>
      </p:sp>
      <p:pic>
        <p:nvPicPr>
          <p:cNvPr id="6" name="Picture 5">
            <a:extLst>
              <a:ext uri="{FF2B5EF4-FFF2-40B4-BE49-F238E27FC236}">
                <a16:creationId xmlns:a16="http://schemas.microsoft.com/office/drawing/2014/main" id="{E6A37550-7B77-92D9-DBB0-6CD24C66D2ED}"/>
              </a:ext>
            </a:extLst>
          </p:cNvPr>
          <p:cNvPicPr>
            <a:picLocks noChangeAspect="1"/>
          </p:cNvPicPr>
          <p:nvPr/>
        </p:nvPicPr>
        <p:blipFill>
          <a:blip r:embed="rId4"/>
          <a:stretch>
            <a:fillRect/>
          </a:stretch>
        </p:blipFill>
        <p:spPr>
          <a:xfrm>
            <a:off x="6171393" y="1609066"/>
            <a:ext cx="6407218" cy="3496334"/>
          </a:xfrm>
          <a:prstGeom prst="rect">
            <a:avLst/>
          </a:prstGeom>
        </p:spPr>
      </p:pic>
    </p:spTree>
    <p:extLst>
      <p:ext uri="{BB962C8B-B14F-4D97-AF65-F5344CB8AC3E}">
        <p14:creationId xmlns:p14="http://schemas.microsoft.com/office/powerpoint/2010/main" val="711983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DD9E4-4228-5C7B-E934-EE8D2B41A21E}"/>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5279A263-D78C-F413-DBE0-3BF80E1ECEAE}"/>
              </a:ext>
            </a:extLst>
          </p:cNvPr>
          <p:cNvGrpSpPr/>
          <p:nvPr/>
        </p:nvGrpSpPr>
        <p:grpSpPr>
          <a:xfrm>
            <a:off x="101599" y="-1"/>
            <a:ext cx="5734789" cy="7315200"/>
            <a:chOff x="8398" y="829858"/>
            <a:chExt cx="2861170" cy="2376541"/>
          </a:xfrm>
        </p:grpSpPr>
        <p:sp>
          <p:nvSpPr>
            <p:cNvPr id="21" name="Freeform 4">
              <a:extLst>
                <a:ext uri="{FF2B5EF4-FFF2-40B4-BE49-F238E27FC236}">
                  <a16:creationId xmlns:a16="http://schemas.microsoft.com/office/drawing/2014/main" id="{76C0E732-9D3A-C35D-18C3-8FAB933F874B}"/>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3C9E00FE-C592-55BA-C4F3-7C715A46FF24}"/>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035A95EF-4DD8-A8AF-B2EA-A11159BF2A64}"/>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INTERMEDIATE SQL QUERIES</a:t>
            </a:r>
          </a:p>
        </p:txBody>
      </p:sp>
      <p:sp>
        <p:nvSpPr>
          <p:cNvPr id="4" name="TextBox 3">
            <a:extLst>
              <a:ext uri="{FF2B5EF4-FFF2-40B4-BE49-F238E27FC236}">
                <a16:creationId xmlns:a16="http://schemas.microsoft.com/office/drawing/2014/main" id="{E8F90CB9-9410-06C6-0B7E-025F2C6061D8}"/>
              </a:ext>
            </a:extLst>
          </p:cNvPr>
          <p:cNvSpPr txBox="1"/>
          <p:nvPr/>
        </p:nvSpPr>
        <p:spPr>
          <a:xfrm>
            <a:off x="263893" y="1079841"/>
            <a:ext cx="5410199" cy="2015936"/>
          </a:xfrm>
          <a:prstGeom prst="rect">
            <a:avLst/>
          </a:prstGeom>
          <a:noFill/>
        </p:spPr>
        <p:txBody>
          <a:bodyPr wrap="square" rtlCol="0">
            <a:spAutoFit/>
          </a:bodyPr>
          <a:lstStyle/>
          <a:p>
            <a:pPr marL="457200" indent="-457200">
              <a:buSzPct val="190000"/>
              <a:buFont typeface="+mj-lt"/>
              <a:buAutoNum type="arabicPeriod" startAt="4"/>
            </a:pPr>
            <a:r>
              <a:rPr lang="en-US" sz="2000" b="1" dirty="0">
                <a:solidFill>
                  <a:srgbClr val="202F5A"/>
                </a:solidFill>
                <a:latin typeface="Mont Bold"/>
              </a:rPr>
              <a:t>Get Provider information like name and specialization who have assigned with/without a treatment plan, and scheduled treatment plan for each provider and their follow up status</a:t>
            </a:r>
          </a:p>
        </p:txBody>
      </p:sp>
      <p:pic>
        <p:nvPicPr>
          <p:cNvPr id="7" name="Picture 6">
            <a:extLst>
              <a:ext uri="{FF2B5EF4-FFF2-40B4-BE49-F238E27FC236}">
                <a16:creationId xmlns:a16="http://schemas.microsoft.com/office/drawing/2014/main" id="{95DD897C-2C31-90BA-A1DA-B547BF62F01F}"/>
              </a:ext>
            </a:extLst>
          </p:cNvPr>
          <p:cNvPicPr>
            <a:picLocks noChangeAspect="1"/>
          </p:cNvPicPr>
          <p:nvPr/>
        </p:nvPicPr>
        <p:blipFill>
          <a:blip r:embed="rId4"/>
          <a:stretch>
            <a:fillRect/>
          </a:stretch>
        </p:blipFill>
        <p:spPr>
          <a:xfrm>
            <a:off x="5973282" y="866892"/>
            <a:ext cx="6320318" cy="6143508"/>
          </a:xfrm>
          <a:prstGeom prst="rect">
            <a:avLst/>
          </a:prstGeom>
        </p:spPr>
      </p:pic>
      <p:sp>
        <p:nvSpPr>
          <p:cNvPr id="8" name="TextBox 7">
            <a:extLst>
              <a:ext uri="{FF2B5EF4-FFF2-40B4-BE49-F238E27FC236}">
                <a16:creationId xmlns:a16="http://schemas.microsoft.com/office/drawing/2014/main" id="{DFCD17AA-1B0A-F564-18E0-A3B8D3CBAC10}"/>
              </a:ext>
            </a:extLst>
          </p:cNvPr>
          <p:cNvSpPr txBox="1"/>
          <p:nvPr/>
        </p:nvSpPr>
        <p:spPr>
          <a:xfrm>
            <a:off x="333005" y="3095777"/>
            <a:ext cx="5384801" cy="2785378"/>
          </a:xfrm>
          <a:prstGeom prst="rect">
            <a:avLst/>
          </a:prstGeom>
          <a:noFill/>
        </p:spPr>
        <p:txBody>
          <a:bodyPr wrap="square" rtlCol="0">
            <a:spAutoFit/>
          </a:bodyPr>
          <a:lstStyle/>
          <a:p>
            <a:r>
              <a:rPr lang="en-US" sz="2500" b="1" dirty="0">
                <a:solidFill>
                  <a:srgbClr val="0000FF"/>
                </a:solidFill>
              </a:rPr>
              <a:t>select</a:t>
            </a:r>
            <a:r>
              <a:rPr lang="en-US" sz="2500" b="1" dirty="0">
                <a:solidFill>
                  <a:srgbClr val="000000"/>
                </a:solidFill>
              </a:rPr>
              <a:t> </a:t>
            </a:r>
            <a:r>
              <a:rPr lang="en-US" sz="2500" b="1" dirty="0" err="1">
                <a:solidFill>
                  <a:srgbClr val="000000"/>
                </a:solidFill>
              </a:rPr>
              <a:t>P</a:t>
            </a:r>
            <a:r>
              <a:rPr lang="en-US" sz="2500" b="1" dirty="0" err="1">
                <a:solidFill>
                  <a:srgbClr val="808080"/>
                </a:solidFill>
              </a:rPr>
              <a:t>.</a:t>
            </a:r>
            <a:r>
              <a:rPr lang="en-US" sz="2500" b="1" dirty="0" err="1">
                <a:solidFill>
                  <a:srgbClr val="000000"/>
                </a:solidFill>
              </a:rPr>
              <a:t>FirstName</a:t>
            </a:r>
            <a:r>
              <a:rPr lang="en-US" sz="2500" b="1" dirty="0" err="1">
                <a:solidFill>
                  <a:srgbClr val="808080"/>
                </a:solidFill>
              </a:rPr>
              <a:t>+</a:t>
            </a:r>
            <a:r>
              <a:rPr lang="en-US" sz="2500" b="1" dirty="0" err="1">
                <a:solidFill>
                  <a:srgbClr val="000000"/>
                </a:solidFill>
              </a:rPr>
              <a:t>P</a:t>
            </a:r>
            <a:r>
              <a:rPr lang="en-US" sz="2500" b="1" dirty="0" err="1">
                <a:solidFill>
                  <a:srgbClr val="808080"/>
                </a:solidFill>
              </a:rPr>
              <a:t>.</a:t>
            </a:r>
            <a:r>
              <a:rPr lang="en-US" sz="2500" b="1" dirty="0" err="1">
                <a:solidFill>
                  <a:srgbClr val="000000"/>
                </a:solidFill>
              </a:rPr>
              <a:t>LastName</a:t>
            </a:r>
            <a:r>
              <a:rPr lang="en-US" sz="2500" b="1" dirty="0">
                <a:solidFill>
                  <a:srgbClr val="000000"/>
                </a:solidFill>
              </a:rPr>
              <a:t> </a:t>
            </a:r>
          </a:p>
          <a:p>
            <a:r>
              <a:rPr lang="en-US" sz="2500" b="1" dirty="0">
                <a:solidFill>
                  <a:srgbClr val="0000FF"/>
                </a:solidFill>
              </a:rPr>
              <a:t>as</a:t>
            </a:r>
            <a:r>
              <a:rPr lang="en-US" sz="2500" b="1" dirty="0">
                <a:solidFill>
                  <a:srgbClr val="000000"/>
                </a:solidFill>
              </a:rPr>
              <a:t> </a:t>
            </a:r>
            <a:r>
              <a:rPr lang="en-US" sz="2500" b="1" dirty="0" err="1">
                <a:solidFill>
                  <a:srgbClr val="000000"/>
                </a:solidFill>
              </a:rPr>
              <a:t>ProviderName</a:t>
            </a:r>
            <a:r>
              <a:rPr lang="en-US" sz="2500" b="1" dirty="0">
                <a:solidFill>
                  <a:srgbClr val="808080"/>
                </a:solidFill>
              </a:rPr>
              <a:t>,</a:t>
            </a:r>
            <a:endParaRPr lang="en-US" sz="2500" b="1" dirty="0">
              <a:solidFill>
                <a:srgbClr val="000000"/>
              </a:solidFill>
            </a:endParaRPr>
          </a:p>
          <a:p>
            <a:r>
              <a:rPr lang="en-US" sz="2500" b="1" dirty="0" err="1">
                <a:solidFill>
                  <a:srgbClr val="000000"/>
                </a:solidFill>
              </a:rPr>
              <a:t>TP</a:t>
            </a:r>
            <a:r>
              <a:rPr lang="en-US" sz="2500" b="1" dirty="0" err="1">
                <a:solidFill>
                  <a:srgbClr val="808080"/>
                </a:solidFill>
              </a:rPr>
              <a:t>.</a:t>
            </a:r>
            <a:r>
              <a:rPr lang="en-US" sz="2500" b="1" dirty="0" err="1">
                <a:solidFill>
                  <a:srgbClr val="000000"/>
                </a:solidFill>
              </a:rPr>
              <a:t>TreatmentPlanName</a:t>
            </a:r>
            <a:r>
              <a:rPr lang="en-US" sz="2500" b="1" dirty="0">
                <a:solidFill>
                  <a:srgbClr val="808080"/>
                </a:solidFill>
              </a:rPr>
              <a:t>,</a:t>
            </a:r>
          </a:p>
          <a:p>
            <a:r>
              <a:rPr lang="en-US" sz="2500" b="1" dirty="0" err="1">
                <a:solidFill>
                  <a:srgbClr val="000000"/>
                </a:solidFill>
              </a:rPr>
              <a:t>TP</a:t>
            </a:r>
            <a:r>
              <a:rPr lang="en-US" sz="2500" b="1" dirty="0" err="1">
                <a:solidFill>
                  <a:srgbClr val="808080"/>
                </a:solidFill>
              </a:rPr>
              <a:t>.</a:t>
            </a:r>
            <a:r>
              <a:rPr lang="en-US" sz="2500" b="1" dirty="0" err="1">
                <a:solidFill>
                  <a:srgbClr val="000000"/>
                </a:solidFill>
              </a:rPr>
              <a:t>FollowUpStatus</a:t>
            </a:r>
            <a:endParaRPr lang="en-US" sz="2500" b="1" dirty="0">
              <a:solidFill>
                <a:srgbClr val="000000"/>
              </a:solidFill>
            </a:endParaRPr>
          </a:p>
          <a:p>
            <a:r>
              <a:rPr lang="en-US" sz="2500" b="1" dirty="0">
                <a:solidFill>
                  <a:srgbClr val="0000FF"/>
                </a:solidFill>
              </a:rPr>
              <a:t>from</a:t>
            </a:r>
            <a:r>
              <a:rPr lang="en-US" sz="2500" b="1" dirty="0">
                <a:solidFill>
                  <a:srgbClr val="000000"/>
                </a:solidFill>
              </a:rPr>
              <a:t> </a:t>
            </a:r>
            <a:r>
              <a:rPr lang="en-US" sz="2500" b="1" dirty="0" err="1">
                <a:solidFill>
                  <a:srgbClr val="000000"/>
                </a:solidFill>
              </a:rPr>
              <a:t>Treatment_plan</a:t>
            </a:r>
            <a:r>
              <a:rPr lang="en-US" sz="2500" b="1" dirty="0">
                <a:solidFill>
                  <a:srgbClr val="000000"/>
                </a:solidFill>
              </a:rPr>
              <a:t> TP</a:t>
            </a:r>
          </a:p>
          <a:p>
            <a:r>
              <a:rPr lang="en-US" sz="2500" b="1" dirty="0">
                <a:solidFill>
                  <a:srgbClr val="808080"/>
                </a:solidFill>
              </a:rPr>
              <a:t>RIGHT</a:t>
            </a:r>
            <a:r>
              <a:rPr lang="en-US" sz="2500" b="1" dirty="0">
                <a:solidFill>
                  <a:srgbClr val="000000"/>
                </a:solidFill>
              </a:rPr>
              <a:t> </a:t>
            </a:r>
            <a:r>
              <a:rPr lang="en-US" sz="2500" b="1" dirty="0">
                <a:solidFill>
                  <a:srgbClr val="808080"/>
                </a:solidFill>
              </a:rPr>
              <a:t>OUTER JOIN</a:t>
            </a:r>
            <a:r>
              <a:rPr lang="en-US" sz="2500" b="1" dirty="0">
                <a:solidFill>
                  <a:srgbClr val="000000"/>
                </a:solidFill>
              </a:rPr>
              <a:t> </a:t>
            </a:r>
            <a:r>
              <a:rPr lang="en-US" sz="2500" b="1" dirty="0">
                <a:solidFill>
                  <a:srgbClr val="0000FF"/>
                </a:solidFill>
              </a:rPr>
              <a:t>PROVIDER</a:t>
            </a:r>
            <a:r>
              <a:rPr lang="en-US" sz="2500" b="1" dirty="0">
                <a:solidFill>
                  <a:srgbClr val="000000"/>
                </a:solidFill>
              </a:rPr>
              <a:t> P </a:t>
            </a:r>
            <a:r>
              <a:rPr lang="en-US" sz="2500" b="1" dirty="0">
                <a:solidFill>
                  <a:srgbClr val="0000FF"/>
                </a:solidFill>
              </a:rPr>
              <a:t>on</a:t>
            </a:r>
            <a:r>
              <a:rPr lang="en-US" sz="2500" b="1" dirty="0">
                <a:solidFill>
                  <a:srgbClr val="000000"/>
                </a:solidFill>
              </a:rPr>
              <a:t> </a:t>
            </a:r>
            <a:r>
              <a:rPr lang="en-US" sz="2500" b="1" dirty="0" err="1">
                <a:solidFill>
                  <a:srgbClr val="000000"/>
                </a:solidFill>
              </a:rPr>
              <a:t>TP</a:t>
            </a:r>
            <a:r>
              <a:rPr lang="en-US" sz="2500" b="1" dirty="0" err="1">
                <a:solidFill>
                  <a:srgbClr val="808080"/>
                </a:solidFill>
              </a:rPr>
              <a:t>.</a:t>
            </a:r>
            <a:r>
              <a:rPr lang="en-US" sz="2500" b="1" dirty="0" err="1">
                <a:solidFill>
                  <a:srgbClr val="000000"/>
                </a:solidFill>
              </a:rPr>
              <a:t>ProviderID</a:t>
            </a:r>
            <a:r>
              <a:rPr lang="en-US" sz="2500" b="1" dirty="0">
                <a:solidFill>
                  <a:srgbClr val="808080"/>
                </a:solidFill>
              </a:rPr>
              <a:t>=</a:t>
            </a:r>
            <a:r>
              <a:rPr lang="en-US" sz="2500" b="1" dirty="0" err="1">
                <a:solidFill>
                  <a:srgbClr val="000000"/>
                </a:solidFill>
              </a:rPr>
              <a:t>P</a:t>
            </a:r>
            <a:r>
              <a:rPr lang="en-US" sz="2500" b="1" dirty="0" err="1">
                <a:solidFill>
                  <a:srgbClr val="808080"/>
                </a:solidFill>
              </a:rPr>
              <a:t>.</a:t>
            </a:r>
            <a:r>
              <a:rPr lang="en-US" sz="2500" b="1" dirty="0" err="1">
                <a:solidFill>
                  <a:srgbClr val="000000"/>
                </a:solidFill>
              </a:rPr>
              <a:t>ProviderID</a:t>
            </a:r>
            <a:endParaRPr lang="en-US" sz="2500" b="1" dirty="0"/>
          </a:p>
        </p:txBody>
      </p:sp>
    </p:spTree>
    <p:extLst>
      <p:ext uri="{BB962C8B-B14F-4D97-AF65-F5344CB8AC3E}">
        <p14:creationId xmlns:p14="http://schemas.microsoft.com/office/powerpoint/2010/main" val="390053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AC9AD-3914-0F42-FA01-B7196C62CFAD}"/>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2E5FE054-01ED-4314-00AA-DC3B128CA1B7}"/>
              </a:ext>
            </a:extLst>
          </p:cNvPr>
          <p:cNvGrpSpPr/>
          <p:nvPr/>
        </p:nvGrpSpPr>
        <p:grpSpPr>
          <a:xfrm>
            <a:off x="101599" y="-1"/>
            <a:ext cx="5943601" cy="7315200"/>
            <a:chOff x="8398" y="829858"/>
            <a:chExt cx="2861170" cy="2376541"/>
          </a:xfrm>
        </p:grpSpPr>
        <p:sp>
          <p:nvSpPr>
            <p:cNvPr id="21" name="Freeform 4">
              <a:extLst>
                <a:ext uri="{FF2B5EF4-FFF2-40B4-BE49-F238E27FC236}">
                  <a16:creationId xmlns:a16="http://schemas.microsoft.com/office/drawing/2014/main" id="{A7690457-7CB6-E606-DF16-1350A6FD463F}"/>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A1435D19-A20C-FE36-5F89-36B31E3CA730}"/>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A912D3A8-973B-3FE4-2962-A2FE84987C05}"/>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INTERMEDIATE SQL QUERIES</a:t>
            </a:r>
          </a:p>
        </p:txBody>
      </p:sp>
      <p:sp>
        <p:nvSpPr>
          <p:cNvPr id="4" name="TextBox 3">
            <a:extLst>
              <a:ext uri="{FF2B5EF4-FFF2-40B4-BE49-F238E27FC236}">
                <a16:creationId xmlns:a16="http://schemas.microsoft.com/office/drawing/2014/main" id="{DE710215-89F4-93D7-1D2D-8065E22583FF}"/>
              </a:ext>
            </a:extLst>
          </p:cNvPr>
          <p:cNvSpPr txBox="1"/>
          <p:nvPr/>
        </p:nvSpPr>
        <p:spPr>
          <a:xfrm>
            <a:off x="263893" y="1079841"/>
            <a:ext cx="5410199" cy="1015663"/>
          </a:xfrm>
          <a:prstGeom prst="rect">
            <a:avLst/>
          </a:prstGeom>
          <a:noFill/>
        </p:spPr>
        <p:txBody>
          <a:bodyPr wrap="square" rtlCol="0">
            <a:spAutoFit/>
          </a:bodyPr>
          <a:lstStyle/>
          <a:p>
            <a:pPr marL="457200" indent="-457200">
              <a:buSzPct val="190000"/>
              <a:buFont typeface="+mj-lt"/>
              <a:buAutoNum type="arabicPeriod" startAt="5"/>
            </a:pPr>
            <a:r>
              <a:rPr lang="en-US" sz="2000" b="1" dirty="0">
                <a:solidFill>
                  <a:srgbClr val="202F5A"/>
                </a:solidFill>
                <a:latin typeface="Mont Bold"/>
              </a:rPr>
              <a:t>Find the most commonly prescribed medicines for each illness, including the number of times prescribed.</a:t>
            </a:r>
          </a:p>
        </p:txBody>
      </p:sp>
      <p:sp>
        <p:nvSpPr>
          <p:cNvPr id="8" name="TextBox 7">
            <a:extLst>
              <a:ext uri="{FF2B5EF4-FFF2-40B4-BE49-F238E27FC236}">
                <a16:creationId xmlns:a16="http://schemas.microsoft.com/office/drawing/2014/main" id="{D260F326-12CB-B49A-CD9A-504884FB4D49}"/>
              </a:ext>
            </a:extLst>
          </p:cNvPr>
          <p:cNvSpPr txBox="1"/>
          <p:nvPr/>
        </p:nvSpPr>
        <p:spPr>
          <a:xfrm>
            <a:off x="182744" y="2308453"/>
            <a:ext cx="5943603" cy="3816429"/>
          </a:xfrm>
          <a:prstGeom prst="rect">
            <a:avLst/>
          </a:prstGeom>
          <a:noFill/>
        </p:spPr>
        <p:txBody>
          <a:bodyPr wrap="square" rtlCol="0">
            <a:spAutoFit/>
          </a:bodyPr>
          <a:lstStyle/>
          <a:p>
            <a:r>
              <a:rPr lang="en-US" sz="2200" b="1" dirty="0">
                <a:solidFill>
                  <a:srgbClr val="0000FF"/>
                </a:solidFill>
              </a:rPr>
              <a:t>select</a:t>
            </a:r>
            <a:r>
              <a:rPr lang="en-US" sz="2200" b="1" dirty="0">
                <a:solidFill>
                  <a:srgbClr val="000000"/>
                </a:solidFill>
              </a:rPr>
              <a:t> </a:t>
            </a:r>
            <a:r>
              <a:rPr lang="en-US" sz="2200" b="1" dirty="0" err="1">
                <a:solidFill>
                  <a:srgbClr val="000000"/>
                </a:solidFill>
              </a:rPr>
              <a:t>I</a:t>
            </a:r>
            <a:r>
              <a:rPr lang="en-US" sz="2200" b="1" dirty="0" err="1">
                <a:solidFill>
                  <a:srgbClr val="808080"/>
                </a:solidFill>
              </a:rPr>
              <a:t>.</a:t>
            </a:r>
            <a:r>
              <a:rPr lang="en-US" sz="2200" b="1" dirty="0" err="1">
                <a:solidFill>
                  <a:srgbClr val="000000"/>
                </a:solidFill>
              </a:rPr>
              <a:t>IllnessName</a:t>
            </a:r>
            <a:r>
              <a:rPr lang="en-US" sz="2200" b="1" dirty="0" err="1">
                <a:solidFill>
                  <a:srgbClr val="808080"/>
                </a:solidFill>
              </a:rPr>
              <a:t>,</a:t>
            </a:r>
            <a:r>
              <a:rPr lang="en-US" sz="2200" b="1" dirty="0" err="1">
                <a:solidFill>
                  <a:srgbClr val="000000"/>
                </a:solidFill>
              </a:rPr>
              <a:t>ML</a:t>
            </a:r>
            <a:r>
              <a:rPr lang="en-US" sz="2200" b="1" dirty="0" err="1">
                <a:solidFill>
                  <a:srgbClr val="808080"/>
                </a:solidFill>
              </a:rPr>
              <a:t>.</a:t>
            </a:r>
            <a:r>
              <a:rPr lang="en-US" sz="2200" b="1" dirty="0" err="1">
                <a:solidFill>
                  <a:srgbClr val="000000"/>
                </a:solidFill>
              </a:rPr>
              <a:t>MedicineName</a:t>
            </a:r>
            <a:r>
              <a:rPr lang="en-US" sz="2200" b="1" dirty="0">
                <a:solidFill>
                  <a:srgbClr val="808080"/>
                </a:solidFill>
              </a:rPr>
              <a:t>,</a:t>
            </a:r>
            <a:endParaRPr lang="en-US" sz="2200" b="1" dirty="0">
              <a:solidFill>
                <a:srgbClr val="000000"/>
              </a:solidFill>
            </a:endParaRPr>
          </a:p>
          <a:p>
            <a:r>
              <a:rPr lang="en-US" sz="2200" b="1" dirty="0">
                <a:solidFill>
                  <a:srgbClr val="FF00FF"/>
                </a:solidFill>
              </a:rPr>
              <a:t>COUNT</a:t>
            </a:r>
            <a:r>
              <a:rPr lang="en-US" sz="2200" b="1" dirty="0">
                <a:solidFill>
                  <a:srgbClr val="808080"/>
                </a:solidFill>
              </a:rPr>
              <a:t>(*)</a:t>
            </a:r>
            <a:r>
              <a:rPr lang="en-US" sz="2200" b="1" dirty="0">
                <a:solidFill>
                  <a:srgbClr val="000000"/>
                </a:solidFill>
              </a:rPr>
              <a:t> </a:t>
            </a:r>
            <a:r>
              <a:rPr lang="en-US" sz="2200" b="1" dirty="0">
                <a:solidFill>
                  <a:srgbClr val="0000FF"/>
                </a:solidFill>
              </a:rPr>
              <a:t>AS</a:t>
            </a:r>
            <a:r>
              <a:rPr lang="en-US" sz="2200" b="1" dirty="0">
                <a:solidFill>
                  <a:srgbClr val="000000"/>
                </a:solidFill>
              </a:rPr>
              <a:t> </a:t>
            </a:r>
            <a:r>
              <a:rPr lang="en-US" sz="2200" b="1" dirty="0" err="1">
                <a:solidFill>
                  <a:srgbClr val="000000"/>
                </a:solidFill>
              </a:rPr>
              <a:t>PrescriptionCount</a:t>
            </a:r>
            <a:endParaRPr lang="en-US" sz="2200" b="1" dirty="0">
              <a:solidFill>
                <a:srgbClr val="000000"/>
              </a:solidFill>
            </a:endParaRPr>
          </a:p>
          <a:p>
            <a:r>
              <a:rPr lang="en-US" sz="2200" b="1" dirty="0">
                <a:solidFill>
                  <a:srgbClr val="0000FF"/>
                </a:solidFill>
              </a:rPr>
              <a:t>from</a:t>
            </a:r>
            <a:r>
              <a:rPr lang="en-US" sz="2200" b="1" dirty="0">
                <a:solidFill>
                  <a:srgbClr val="000000"/>
                </a:solidFill>
              </a:rPr>
              <a:t> </a:t>
            </a:r>
            <a:r>
              <a:rPr lang="en-US" sz="2200" b="1" dirty="0" err="1">
                <a:solidFill>
                  <a:srgbClr val="000000"/>
                </a:solidFill>
              </a:rPr>
              <a:t>Patient_Illness</a:t>
            </a:r>
            <a:r>
              <a:rPr lang="en-US" sz="2200" b="1" dirty="0">
                <a:solidFill>
                  <a:srgbClr val="000000"/>
                </a:solidFill>
              </a:rPr>
              <a:t> </a:t>
            </a:r>
            <a:r>
              <a:rPr lang="en-US" sz="2200" b="1" dirty="0">
                <a:solidFill>
                  <a:srgbClr val="FF00FF"/>
                </a:solidFill>
              </a:rPr>
              <a:t>PI</a:t>
            </a:r>
            <a:endParaRPr lang="en-US" sz="2200" b="1" dirty="0">
              <a:solidFill>
                <a:srgbClr val="000000"/>
              </a:solidFill>
            </a:endParaRPr>
          </a:p>
          <a:p>
            <a:r>
              <a:rPr lang="en-US" sz="2200" b="1" dirty="0">
                <a:solidFill>
                  <a:srgbClr val="808080"/>
                </a:solidFill>
              </a:rPr>
              <a:t>INNER</a:t>
            </a:r>
            <a:r>
              <a:rPr lang="en-US" sz="2200" b="1" dirty="0">
                <a:solidFill>
                  <a:srgbClr val="000000"/>
                </a:solidFill>
              </a:rPr>
              <a:t> </a:t>
            </a:r>
            <a:r>
              <a:rPr lang="en-US" sz="2200" b="1" dirty="0">
                <a:solidFill>
                  <a:srgbClr val="808080"/>
                </a:solidFill>
              </a:rPr>
              <a:t>JOIN</a:t>
            </a:r>
            <a:r>
              <a:rPr lang="en-US" sz="2200" b="1" dirty="0">
                <a:solidFill>
                  <a:srgbClr val="000000"/>
                </a:solidFill>
              </a:rPr>
              <a:t> ILLNESS_LIST I </a:t>
            </a:r>
          </a:p>
          <a:p>
            <a:r>
              <a:rPr lang="en-US" sz="2200" b="1" dirty="0">
                <a:solidFill>
                  <a:srgbClr val="0000FF"/>
                </a:solidFill>
              </a:rPr>
              <a:t>ON</a:t>
            </a:r>
            <a:r>
              <a:rPr lang="en-US" sz="2200" b="1" dirty="0">
                <a:solidFill>
                  <a:srgbClr val="000000"/>
                </a:solidFill>
              </a:rPr>
              <a:t> </a:t>
            </a:r>
            <a:r>
              <a:rPr lang="en-US" sz="2200" b="1" dirty="0" err="1">
                <a:solidFill>
                  <a:srgbClr val="FF00FF"/>
                </a:solidFill>
              </a:rPr>
              <a:t>PI</a:t>
            </a:r>
            <a:r>
              <a:rPr lang="en-US" sz="2200" b="1" dirty="0" err="1">
                <a:solidFill>
                  <a:srgbClr val="808080"/>
                </a:solidFill>
              </a:rPr>
              <a:t>.</a:t>
            </a:r>
            <a:r>
              <a:rPr lang="en-US" sz="2200" b="1" dirty="0" err="1">
                <a:solidFill>
                  <a:srgbClr val="000000"/>
                </a:solidFill>
              </a:rPr>
              <a:t>IllnessID</a:t>
            </a:r>
            <a:r>
              <a:rPr lang="en-US" sz="2200" b="1" dirty="0">
                <a:solidFill>
                  <a:srgbClr val="000000"/>
                </a:solidFill>
              </a:rPr>
              <a:t> </a:t>
            </a:r>
            <a:r>
              <a:rPr lang="en-US" sz="2200" b="1" dirty="0">
                <a:solidFill>
                  <a:srgbClr val="808080"/>
                </a:solidFill>
              </a:rPr>
              <a:t>=</a:t>
            </a:r>
            <a:r>
              <a:rPr lang="en-US" sz="2200" b="1" dirty="0">
                <a:solidFill>
                  <a:srgbClr val="000000"/>
                </a:solidFill>
              </a:rPr>
              <a:t> </a:t>
            </a:r>
            <a:r>
              <a:rPr lang="en-US" sz="2200" b="1" dirty="0" err="1">
                <a:solidFill>
                  <a:srgbClr val="000000"/>
                </a:solidFill>
              </a:rPr>
              <a:t>I</a:t>
            </a:r>
            <a:r>
              <a:rPr lang="en-US" sz="2200" b="1" dirty="0" err="1">
                <a:solidFill>
                  <a:srgbClr val="808080"/>
                </a:solidFill>
              </a:rPr>
              <a:t>.</a:t>
            </a:r>
            <a:r>
              <a:rPr lang="en-US" sz="2200" b="1" dirty="0" err="1">
                <a:solidFill>
                  <a:srgbClr val="000000"/>
                </a:solidFill>
              </a:rPr>
              <a:t>IllnessID</a:t>
            </a:r>
            <a:endParaRPr lang="en-US" sz="2200" b="1" dirty="0">
              <a:solidFill>
                <a:srgbClr val="000000"/>
              </a:solidFill>
            </a:endParaRPr>
          </a:p>
          <a:p>
            <a:r>
              <a:rPr lang="en-US" sz="2200" b="1" dirty="0">
                <a:solidFill>
                  <a:srgbClr val="808080"/>
                </a:solidFill>
              </a:rPr>
              <a:t>INNER</a:t>
            </a:r>
            <a:r>
              <a:rPr lang="en-US" sz="2200" b="1" dirty="0">
                <a:solidFill>
                  <a:srgbClr val="000000"/>
                </a:solidFill>
              </a:rPr>
              <a:t> </a:t>
            </a:r>
            <a:r>
              <a:rPr lang="en-US" sz="2200" b="1" dirty="0">
                <a:solidFill>
                  <a:srgbClr val="808080"/>
                </a:solidFill>
              </a:rPr>
              <a:t>JOIN</a:t>
            </a:r>
            <a:r>
              <a:rPr lang="en-US" sz="2200" b="1" dirty="0">
                <a:solidFill>
                  <a:srgbClr val="000000"/>
                </a:solidFill>
              </a:rPr>
              <a:t> </a:t>
            </a:r>
            <a:r>
              <a:rPr lang="en-US" sz="2200" b="1" dirty="0" err="1">
                <a:solidFill>
                  <a:srgbClr val="000000"/>
                </a:solidFill>
              </a:rPr>
              <a:t>Patient_Medication</a:t>
            </a:r>
            <a:r>
              <a:rPr lang="en-US" sz="2200" b="1" dirty="0">
                <a:solidFill>
                  <a:srgbClr val="000000"/>
                </a:solidFill>
              </a:rPr>
              <a:t> PM </a:t>
            </a:r>
          </a:p>
          <a:p>
            <a:r>
              <a:rPr lang="en-US" sz="2200" b="1" dirty="0">
                <a:solidFill>
                  <a:srgbClr val="0000FF"/>
                </a:solidFill>
              </a:rPr>
              <a:t>ON</a:t>
            </a:r>
            <a:r>
              <a:rPr lang="en-US" sz="2200" b="1" dirty="0">
                <a:solidFill>
                  <a:srgbClr val="000000"/>
                </a:solidFill>
              </a:rPr>
              <a:t> </a:t>
            </a:r>
            <a:r>
              <a:rPr lang="en-US" sz="2200" b="1" dirty="0" err="1">
                <a:solidFill>
                  <a:srgbClr val="FF00FF"/>
                </a:solidFill>
              </a:rPr>
              <a:t>PI</a:t>
            </a:r>
            <a:r>
              <a:rPr lang="en-US" sz="2200" b="1" dirty="0" err="1">
                <a:solidFill>
                  <a:srgbClr val="808080"/>
                </a:solidFill>
              </a:rPr>
              <a:t>.</a:t>
            </a:r>
            <a:r>
              <a:rPr lang="en-US" sz="2200" b="1" dirty="0" err="1">
                <a:solidFill>
                  <a:srgbClr val="000000"/>
                </a:solidFill>
              </a:rPr>
              <a:t>PatientID</a:t>
            </a:r>
            <a:r>
              <a:rPr lang="en-US" sz="2200" b="1" dirty="0">
                <a:solidFill>
                  <a:srgbClr val="000000"/>
                </a:solidFill>
              </a:rPr>
              <a:t> </a:t>
            </a:r>
            <a:r>
              <a:rPr lang="en-US" sz="2200" b="1" dirty="0">
                <a:solidFill>
                  <a:srgbClr val="808080"/>
                </a:solidFill>
              </a:rPr>
              <a:t>=</a:t>
            </a:r>
            <a:r>
              <a:rPr lang="en-US" sz="2200" b="1" dirty="0">
                <a:solidFill>
                  <a:srgbClr val="000000"/>
                </a:solidFill>
              </a:rPr>
              <a:t> </a:t>
            </a:r>
            <a:r>
              <a:rPr lang="en-US" sz="2200" b="1" dirty="0" err="1">
                <a:solidFill>
                  <a:srgbClr val="000000"/>
                </a:solidFill>
              </a:rPr>
              <a:t>PM</a:t>
            </a:r>
            <a:r>
              <a:rPr lang="en-US" sz="2200" b="1" dirty="0" err="1">
                <a:solidFill>
                  <a:srgbClr val="808080"/>
                </a:solidFill>
              </a:rPr>
              <a:t>.</a:t>
            </a:r>
            <a:r>
              <a:rPr lang="en-US" sz="2200" b="1" dirty="0" err="1">
                <a:solidFill>
                  <a:srgbClr val="000000"/>
                </a:solidFill>
              </a:rPr>
              <a:t>PatientID</a:t>
            </a:r>
            <a:endParaRPr lang="en-US" sz="2200" b="1" dirty="0">
              <a:solidFill>
                <a:srgbClr val="000000"/>
              </a:solidFill>
            </a:endParaRPr>
          </a:p>
          <a:p>
            <a:r>
              <a:rPr lang="en-US" sz="2200" b="1" dirty="0">
                <a:solidFill>
                  <a:srgbClr val="808080"/>
                </a:solidFill>
              </a:rPr>
              <a:t>INNER</a:t>
            </a:r>
            <a:r>
              <a:rPr lang="en-US" sz="2200" b="1" dirty="0">
                <a:solidFill>
                  <a:srgbClr val="000000"/>
                </a:solidFill>
              </a:rPr>
              <a:t> </a:t>
            </a:r>
            <a:r>
              <a:rPr lang="en-US" sz="2200" b="1" dirty="0">
                <a:solidFill>
                  <a:srgbClr val="808080"/>
                </a:solidFill>
              </a:rPr>
              <a:t>JOIN</a:t>
            </a:r>
            <a:r>
              <a:rPr lang="en-US" sz="2200" b="1" dirty="0">
                <a:solidFill>
                  <a:srgbClr val="000000"/>
                </a:solidFill>
              </a:rPr>
              <a:t> MEDICINE_LIST ML </a:t>
            </a:r>
          </a:p>
          <a:p>
            <a:r>
              <a:rPr lang="en-US" sz="2200" b="1" dirty="0">
                <a:solidFill>
                  <a:srgbClr val="0000FF"/>
                </a:solidFill>
              </a:rPr>
              <a:t>ON</a:t>
            </a:r>
            <a:r>
              <a:rPr lang="en-US" sz="2200" b="1" dirty="0">
                <a:solidFill>
                  <a:srgbClr val="000000"/>
                </a:solidFill>
              </a:rPr>
              <a:t> </a:t>
            </a:r>
            <a:r>
              <a:rPr lang="en-US" sz="2200" b="1" dirty="0" err="1">
                <a:solidFill>
                  <a:srgbClr val="000000"/>
                </a:solidFill>
              </a:rPr>
              <a:t>PM</a:t>
            </a:r>
            <a:r>
              <a:rPr lang="en-US" sz="2200" b="1" dirty="0" err="1">
                <a:solidFill>
                  <a:srgbClr val="808080"/>
                </a:solidFill>
              </a:rPr>
              <a:t>.</a:t>
            </a:r>
            <a:r>
              <a:rPr lang="en-US" sz="2200" b="1" dirty="0" err="1">
                <a:solidFill>
                  <a:srgbClr val="000000"/>
                </a:solidFill>
              </a:rPr>
              <a:t>MedicineID</a:t>
            </a:r>
            <a:r>
              <a:rPr lang="en-US" sz="2200" b="1" dirty="0">
                <a:solidFill>
                  <a:srgbClr val="000000"/>
                </a:solidFill>
              </a:rPr>
              <a:t> </a:t>
            </a:r>
            <a:r>
              <a:rPr lang="en-US" sz="2200" b="1" dirty="0">
                <a:solidFill>
                  <a:srgbClr val="808080"/>
                </a:solidFill>
              </a:rPr>
              <a:t>=</a:t>
            </a:r>
            <a:r>
              <a:rPr lang="en-US" sz="2200" b="1" dirty="0">
                <a:solidFill>
                  <a:srgbClr val="000000"/>
                </a:solidFill>
              </a:rPr>
              <a:t> </a:t>
            </a:r>
            <a:r>
              <a:rPr lang="en-US" sz="2200" b="1" dirty="0" err="1">
                <a:solidFill>
                  <a:srgbClr val="000000"/>
                </a:solidFill>
              </a:rPr>
              <a:t>ML</a:t>
            </a:r>
            <a:r>
              <a:rPr lang="en-US" sz="2200" b="1" dirty="0" err="1">
                <a:solidFill>
                  <a:srgbClr val="808080"/>
                </a:solidFill>
              </a:rPr>
              <a:t>.</a:t>
            </a:r>
            <a:r>
              <a:rPr lang="en-US" sz="2200" b="1" dirty="0" err="1">
                <a:solidFill>
                  <a:srgbClr val="000000"/>
                </a:solidFill>
              </a:rPr>
              <a:t>MedicineID</a:t>
            </a:r>
            <a:endParaRPr lang="en-US" sz="2200" b="1" dirty="0">
              <a:solidFill>
                <a:srgbClr val="000000"/>
              </a:solidFill>
            </a:endParaRPr>
          </a:p>
          <a:p>
            <a:r>
              <a:rPr lang="en-US" sz="2200" b="1" dirty="0">
                <a:solidFill>
                  <a:srgbClr val="0000FF"/>
                </a:solidFill>
              </a:rPr>
              <a:t>GROUP</a:t>
            </a:r>
            <a:r>
              <a:rPr lang="en-US" sz="2200" b="1" dirty="0">
                <a:solidFill>
                  <a:srgbClr val="000000"/>
                </a:solidFill>
              </a:rPr>
              <a:t> </a:t>
            </a:r>
            <a:r>
              <a:rPr lang="en-US" sz="2200" b="1" dirty="0">
                <a:solidFill>
                  <a:srgbClr val="0000FF"/>
                </a:solidFill>
              </a:rPr>
              <a:t>BY</a:t>
            </a:r>
            <a:r>
              <a:rPr lang="en-US" sz="2200" b="1" dirty="0">
                <a:solidFill>
                  <a:srgbClr val="000000"/>
                </a:solidFill>
              </a:rPr>
              <a:t> </a:t>
            </a:r>
            <a:r>
              <a:rPr lang="en-US" sz="2200" b="1" dirty="0" err="1">
                <a:solidFill>
                  <a:srgbClr val="000000"/>
                </a:solidFill>
              </a:rPr>
              <a:t>I</a:t>
            </a:r>
            <a:r>
              <a:rPr lang="en-US" sz="2200" b="1" dirty="0" err="1">
                <a:solidFill>
                  <a:srgbClr val="808080"/>
                </a:solidFill>
              </a:rPr>
              <a:t>.</a:t>
            </a:r>
            <a:r>
              <a:rPr lang="en-US" sz="2200" b="1" dirty="0" err="1">
                <a:solidFill>
                  <a:srgbClr val="000000"/>
                </a:solidFill>
              </a:rPr>
              <a:t>IllnessName</a:t>
            </a:r>
            <a:r>
              <a:rPr lang="en-US" sz="2200" b="1" dirty="0">
                <a:solidFill>
                  <a:srgbClr val="808080"/>
                </a:solidFill>
              </a:rPr>
              <a:t>,</a:t>
            </a:r>
            <a:r>
              <a:rPr lang="en-US" sz="2200" b="1" dirty="0">
                <a:solidFill>
                  <a:srgbClr val="000000"/>
                </a:solidFill>
              </a:rPr>
              <a:t> </a:t>
            </a:r>
            <a:r>
              <a:rPr lang="en-US" sz="2200" b="1" dirty="0" err="1">
                <a:solidFill>
                  <a:srgbClr val="000000"/>
                </a:solidFill>
              </a:rPr>
              <a:t>ML</a:t>
            </a:r>
            <a:r>
              <a:rPr lang="en-US" sz="2200" b="1" dirty="0" err="1">
                <a:solidFill>
                  <a:srgbClr val="808080"/>
                </a:solidFill>
              </a:rPr>
              <a:t>.</a:t>
            </a:r>
            <a:r>
              <a:rPr lang="en-US" sz="2200" b="1" dirty="0" err="1">
                <a:solidFill>
                  <a:srgbClr val="000000"/>
                </a:solidFill>
              </a:rPr>
              <a:t>MedicineName</a:t>
            </a:r>
            <a:endParaRPr lang="en-US" sz="2200" b="1" dirty="0">
              <a:solidFill>
                <a:srgbClr val="000000"/>
              </a:solidFill>
            </a:endParaRPr>
          </a:p>
          <a:p>
            <a:r>
              <a:rPr lang="en-US" sz="2200" b="1" dirty="0">
                <a:solidFill>
                  <a:srgbClr val="0000FF"/>
                </a:solidFill>
              </a:rPr>
              <a:t>ORDER</a:t>
            </a:r>
            <a:r>
              <a:rPr lang="en-US" sz="2200" b="1" dirty="0">
                <a:solidFill>
                  <a:srgbClr val="000000"/>
                </a:solidFill>
              </a:rPr>
              <a:t> </a:t>
            </a:r>
            <a:r>
              <a:rPr lang="en-US" sz="2200" b="1" dirty="0">
                <a:solidFill>
                  <a:srgbClr val="0000FF"/>
                </a:solidFill>
              </a:rPr>
              <a:t>BY</a:t>
            </a:r>
            <a:r>
              <a:rPr lang="en-US" sz="2200" b="1" dirty="0">
                <a:solidFill>
                  <a:srgbClr val="000000"/>
                </a:solidFill>
              </a:rPr>
              <a:t> </a:t>
            </a:r>
            <a:r>
              <a:rPr lang="en-US" sz="2200" b="1" dirty="0" err="1">
                <a:solidFill>
                  <a:srgbClr val="000000"/>
                </a:solidFill>
              </a:rPr>
              <a:t>I</a:t>
            </a:r>
            <a:r>
              <a:rPr lang="en-US" sz="2200" b="1" dirty="0" err="1">
                <a:solidFill>
                  <a:srgbClr val="808080"/>
                </a:solidFill>
              </a:rPr>
              <a:t>.</a:t>
            </a:r>
            <a:r>
              <a:rPr lang="en-US" sz="2200" b="1" dirty="0" err="1">
                <a:solidFill>
                  <a:srgbClr val="000000"/>
                </a:solidFill>
              </a:rPr>
              <a:t>IllnessName</a:t>
            </a:r>
            <a:r>
              <a:rPr lang="en-US" sz="2200" b="1" dirty="0">
                <a:solidFill>
                  <a:srgbClr val="808080"/>
                </a:solidFill>
              </a:rPr>
              <a:t>,</a:t>
            </a:r>
            <a:r>
              <a:rPr lang="en-US" sz="2200" b="1" dirty="0">
                <a:solidFill>
                  <a:srgbClr val="000000"/>
                </a:solidFill>
              </a:rPr>
              <a:t> </a:t>
            </a:r>
            <a:r>
              <a:rPr lang="en-US" sz="2200" b="1" dirty="0" err="1">
                <a:solidFill>
                  <a:srgbClr val="000000"/>
                </a:solidFill>
              </a:rPr>
              <a:t>PrescriptionCount</a:t>
            </a:r>
            <a:r>
              <a:rPr lang="en-US" sz="2200" b="1" dirty="0">
                <a:solidFill>
                  <a:srgbClr val="000000"/>
                </a:solidFill>
              </a:rPr>
              <a:t> </a:t>
            </a:r>
            <a:r>
              <a:rPr lang="en-US" sz="2200" b="1" dirty="0">
                <a:solidFill>
                  <a:srgbClr val="0000FF"/>
                </a:solidFill>
              </a:rPr>
              <a:t>DESC</a:t>
            </a:r>
            <a:r>
              <a:rPr lang="en-US" sz="2200" b="1" dirty="0">
                <a:solidFill>
                  <a:srgbClr val="808080"/>
                </a:solidFill>
              </a:rPr>
              <a:t>;</a:t>
            </a:r>
            <a:endParaRPr lang="en-US" sz="2200" b="1" dirty="0"/>
          </a:p>
        </p:txBody>
      </p:sp>
      <p:pic>
        <p:nvPicPr>
          <p:cNvPr id="5" name="Picture 4">
            <a:extLst>
              <a:ext uri="{FF2B5EF4-FFF2-40B4-BE49-F238E27FC236}">
                <a16:creationId xmlns:a16="http://schemas.microsoft.com/office/drawing/2014/main" id="{736988C4-5F57-92FF-7EBC-830F94E47649}"/>
              </a:ext>
            </a:extLst>
          </p:cNvPr>
          <p:cNvPicPr>
            <a:picLocks noChangeAspect="1"/>
          </p:cNvPicPr>
          <p:nvPr/>
        </p:nvPicPr>
        <p:blipFill>
          <a:blip r:embed="rId4"/>
          <a:stretch>
            <a:fillRect/>
          </a:stretch>
        </p:blipFill>
        <p:spPr>
          <a:xfrm>
            <a:off x="6207494" y="1079841"/>
            <a:ext cx="6797306" cy="5549559"/>
          </a:xfrm>
          <a:prstGeom prst="rect">
            <a:avLst/>
          </a:prstGeom>
        </p:spPr>
      </p:pic>
    </p:spTree>
    <p:extLst>
      <p:ext uri="{BB962C8B-B14F-4D97-AF65-F5344CB8AC3E}">
        <p14:creationId xmlns:p14="http://schemas.microsoft.com/office/powerpoint/2010/main" val="356976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EE0C9-441A-A159-C749-1C5A6D63AB14}"/>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C5BE6844-CA00-3A1C-3265-9C7A1D4A0F67}"/>
              </a:ext>
            </a:extLst>
          </p:cNvPr>
          <p:cNvGrpSpPr/>
          <p:nvPr/>
        </p:nvGrpSpPr>
        <p:grpSpPr>
          <a:xfrm>
            <a:off x="101599" y="-1"/>
            <a:ext cx="5943601" cy="7315200"/>
            <a:chOff x="8398" y="829858"/>
            <a:chExt cx="2861170" cy="2376541"/>
          </a:xfrm>
        </p:grpSpPr>
        <p:sp>
          <p:nvSpPr>
            <p:cNvPr id="21" name="Freeform 4">
              <a:extLst>
                <a:ext uri="{FF2B5EF4-FFF2-40B4-BE49-F238E27FC236}">
                  <a16:creationId xmlns:a16="http://schemas.microsoft.com/office/drawing/2014/main" id="{896CC4A0-9B0F-C0BE-C7BC-1C5922F28816}"/>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8E6C3A04-94EB-2B1E-B473-7CEC040DD71F}"/>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67FCCA09-56C6-380A-D722-0EB654F9EC62}"/>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ADVANCED SQL QUERIES</a:t>
            </a:r>
          </a:p>
        </p:txBody>
      </p:sp>
      <p:sp>
        <p:nvSpPr>
          <p:cNvPr id="4" name="TextBox 3">
            <a:extLst>
              <a:ext uri="{FF2B5EF4-FFF2-40B4-BE49-F238E27FC236}">
                <a16:creationId xmlns:a16="http://schemas.microsoft.com/office/drawing/2014/main" id="{C6CED5D3-9AF6-DC0E-830F-FA22D467E287}"/>
              </a:ext>
            </a:extLst>
          </p:cNvPr>
          <p:cNvSpPr txBox="1"/>
          <p:nvPr/>
        </p:nvSpPr>
        <p:spPr>
          <a:xfrm>
            <a:off x="263893" y="1079841"/>
            <a:ext cx="5410199" cy="1015663"/>
          </a:xfrm>
          <a:prstGeom prst="rect">
            <a:avLst/>
          </a:prstGeom>
          <a:noFill/>
        </p:spPr>
        <p:txBody>
          <a:bodyPr wrap="square" rtlCol="0">
            <a:spAutoFit/>
          </a:bodyPr>
          <a:lstStyle/>
          <a:p>
            <a:pPr marL="457200" indent="-457200">
              <a:buSzPct val="190000"/>
              <a:buFont typeface="+mj-lt"/>
              <a:buAutoNum type="arabicPeriod"/>
            </a:pPr>
            <a:r>
              <a:rPr lang="en-US" sz="2000" b="1" dirty="0">
                <a:solidFill>
                  <a:srgbClr val="202F5A"/>
                </a:solidFill>
                <a:latin typeface="Mont Bold"/>
              </a:rPr>
              <a:t>List the patients who do not have a assigned treatment plan/provider in treatment table.</a:t>
            </a:r>
          </a:p>
        </p:txBody>
      </p:sp>
      <p:sp>
        <p:nvSpPr>
          <p:cNvPr id="8" name="TextBox 7">
            <a:extLst>
              <a:ext uri="{FF2B5EF4-FFF2-40B4-BE49-F238E27FC236}">
                <a16:creationId xmlns:a16="http://schemas.microsoft.com/office/drawing/2014/main" id="{534955A5-EA2E-1C55-B82B-A07091C72B21}"/>
              </a:ext>
            </a:extLst>
          </p:cNvPr>
          <p:cNvSpPr txBox="1"/>
          <p:nvPr/>
        </p:nvSpPr>
        <p:spPr>
          <a:xfrm>
            <a:off x="182744" y="2308453"/>
            <a:ext cx="5943603" cy="4739759"/>
          </a:xfrm>
          <a:prstGeom prst="rect">
            <a:avLst/>
          </a:prstGeom>
          <a:noFill/>
        </p:spPr>
        <p:txBody>
          <a:bodyPr wrap="square" rtlCol="0">
            <a:spAutoFit/>
          </a:bodyPr>
          <a:lstStyle/>
          <a:p>
            <a:r>
              <a:rPr lang="en-US" sz="2000" b="1" dirty="0">
                <a:solidFill>
                  <a:srgbClr val="0000FF"/>
                </a:solidFill>
              </a:rPr>
              <a:t>SELECT</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PatientFirstName</a:t>
            </a:r>
            <a:r>
              <a:rPr lang="en-US" sz="2000" b="1" dirty="0">
                <a:solidFill>
                  <a:srgbClr val="808080"/>
                </a:solidFill>
              </a:rPr>
              <a:t>,</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PatientLastName</a:t>
            </a:r>
            <a:endParaRPr lang="en-US" sz="2000" b="1" dirty="0">
              <a:solidFill>
                <a:srgbClr val="000000"/>
              </a:solidFill>
            </a:endParaRPr>
          </a:p>
          <a:p>
            <a:r>
              <a:rPr lang="en-US" sz="2000" b="1" dirty="0">
                <a:solidFill>
                  <a:srgbClr val="0000FF"/>
                </a:solidFill>
              </a:rPr>
              <a:t>FROM</a:t>
            </a:r>
            <a:r>
              <a:rPr lang="en-US" sz="2000" b="1" dirty="0">
                <a:solidFill>
                  <a:srgbClr val="000000"/>
                </a:solidFill>
              </a:rPr>
              <a:t> PATIENT P</a:t>
            </a:r>
          </a:p>
          <a:p>
            <a:r>
              <a:rPr lang="en-US" sz="2000" b="1" dirty="0">
                <a:solidFill>
                  <a:srgbClr val="0000FF"/>
                </a:solidFill>
              </a:rPr>
              <a:t>WHERE</a:t>
            </a:r>
            <a:r>
              <a:rPr lang="en-US" sz="2000" b="1" dirty="0">
                <a:solidFill>
                  <a:srgbClr val="000000"/>
                </a:solidFill>
              </a:rPr>
              <a:t> </a:t>
            </a:r>
            <a:r>
              <a:rPr lang="en-US" sz="2000" b="1" dirty="0">
                <a:solidFill>
                  <a:srgbClr val="808080"/>
                </a:solidFill>
              </a:rPr>
              <a:t>NOT</a:t>
            </a:r>
            <a:r>
              <a:rPr lang="en-US" sz="2000" b="1" dirty="0">
                <a:solidFill>
                  <a:srgbClr val="000000"/>
                </a:solidFill>
              </a:rPr>
              <a:t> </a:t>
            </a:r>
            <a:r>
              <a:rPr lang="en-US" sz="2000" b="1" dirty="0">
                <a:solidFill>
                  <a:srgbClr val="808080"/>
                </a:solidFill>
              </a:rPr>
              <a:t>EXISTS</a:t>
            </a:r>
            <a:r>
              <a:rPr lang="en-US" sz="2000" b="1" dirty="0">
                <a:solidFill>
                  <a:srgbClr val="0000FF"/>
                </a:solidFill>
              </a:rPr>
              <a:t>  </a:t>
            </a:r>
          </a:p>
          <a:p>
            <a:r>
              <a:rPr lang="en-US" sz="2000" b="1" dirty="0">
                <a:solidFill>
                  <a:srgbClr val="808080"/>
                </a:solidFill>
              </a:rPr>
              <a:t> 	(</a:t>
            </a:r>
            <a:r>
              <a:rPr lang="en-US" sz="2000" b="1" dirty="0">
                <a:solidFill>
                  <a:srgbClr val="0000FF"/>
                </a:solidFill>
              </a:rPr>
              <a:t>SELECT</a:t>
            </a:r>
            <a:r>
              <a:rPr lang="en-US" sz="2000" b="1" dirty="0">
                <a:solidFill>
                  <a:srgbClr val="000000"/>
                </a:solidFill>
              </a:rPr>
              <a:t> </a:t>
            </a:r>
            <a:r>
              <a:rPr lang="en-US" sz="2000" b="1" dirty="0">
                <a:solidFill>
                  <a:srgbClr val="808080"/>
                </a:solidFill>
              </a:rPr>
              <a:t>*</a:t>
            </a:r>
            <a:r>
              <a:rPr lang="en-US" sz="2000" b="1" dirty="0">
                <a:solidFill>
                  <a:srgbClr val="000000"/>
                </a:solidFill>
              </a:rPr>
              <a:t> </a:t>
            </a:r>
          </a:p>
          <a:p>
            <a:r>
              <a:rPr lang="en-US" sz="2000" b="1" dirty="0">
                <a:solidFill>
                  <a:srgbClr val="0000FF"/>
                </a:solidFill>
              </a:rPr>
              <a:t>	FROM</a:t>
            </a:r>
            <a:r>
              <a:rPr lang="en-US" sz="2000" b="1" dirty="0">
                <a:solidFill>
                  <a:srgbClr val="000000"/>
                </a:solidFill>
              </a:rPr>
              <a:t> </a:t>
            </a:r>
            <a:r>
              <a:rPr lang="en-US" sz="2000" b="1" dirty="0" err="1">
                <a:solidFill>
                  <a:srgbClr val="000000"/>
                </a:solidFill>
              </a:rPr>
              <a:t>Treatment_plan</a:t>
            </a:r>
            <a:r>
              <a:rPr lang="en-US" sz="2000" b="1" dirty="0">
                <a:solidFill>
                  <a:srgbClr val="000000"/>
                </a:solidFill>
              </a:rPr>
              <a:t> T</a:t>
            </a:r>
          </a:p>
          <a:p>
            <a:r>
              <a:rPr lang="en-US" sz="2000" b="1" dirty="0">
                <a:solidFill>
                  <a:srgbClr val="0000FF"/>
                </a:solidFill>
              </a:rPr>
              <a:t>	WHERE</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err="1">
                <a:solidFill>
                  <a:srgbClr val="000000"/>
                </a:solidFill>
              </a:rPr>
              <a:t>T</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a:solidFill>
                  <a:srgbClr val="808080"/>
                </a:solidFill>
              </a:rPr>
              <a:t>or</a:t>
            </a:r>
            <a:endParaRPr lang="en-US" sz="2000" b="1" dirty="0">
              <a:solidFill>
                <a:srgbClr val="000000"/>
              </a:solidFill>
            </a:endParaRPr>
          </a:p>
          <a:p>
            <a:r>
              <a:rPr lang="en-US" sz="2000" b="1" dirty="0">
                <a:solidFill>
                  <a:srgbClr val="808080"/>
                </a:solidFill>
              </a:rPr>
              <a:t>(NOT</a:t>
            </a:r>
            <a:r>
              <a:rPr lang="en-US" sz="2000" b="1" dirty="0">
                <a:solidFill>
                  <a:srgbClr val="000000"/>
                </a:solidFill>
              </a:rPr>
              <a:t> </a:t>
            </a:r>
            <a:r>
              <a:rPr lang="en-US" sz="2000" b="1" dirty="0">
                <a:solidFill>
                  <a:srgbClr val="808080"/>
                </a:solidFill>
              </a:rPr>
              <a:t>EXISTS</a:t>
            </a:r>
            <a:r>
              <a:rPr lang="en-US" sz="2000" b="1" dirty="0">
                <a:solidFill>
                  <a:srgbClr val="0000FF"/>
                </a:solidFill>
              </a:rPr>
              <a:t> </a:t>
            </a:r>
          </a:p>
          <a:p>
            <a:r>
              <a:rPr lang="en-US" sz="2000" b="1" dirty="0">
                <a:solidFill>
                  <a:srgbClr val="808080"/>
                </a:solidFill>
              </a:rPr>
              <a:t>	(</a:t>
            </a:r>
            <a:r>
              <a:rPr lang="en-US" sz="2000" b="1" dirty="0">
                <a:solidFill>
                  <a:srgbClr val="0000FF"/>
                </a:solidFill>
              </a:rPr>
              <a:t>Select</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a:solidFill>
                  <a:srgbClr val="0000FF"/>
                </a:solidFill>
              </a:rPr>
              <a:t>from</a:t>
            </a:r>
            <a:r>
              <a:rPr lang="en-US" sz="2000" b="1" dirty="0">
                <a:solidFill>
                  <a:srgbClr val="000000"/>
                </a:solidFill>
              </a:rPr>
              <a:t> </a:t>
            </a:r>
            <a:r>
              <a:rPr lang="en-US" sz="2000" b="1" dirty="0" err="1">
                <a:solidFill>
                  <a:srgbClr val="000000"/>
                </a:solidFill>
              </a:rPr>
              <a:t>Assessment_Answer</a:t>
            </a:r>
            <a:r>
              <a:rPr lang="en-US" sz="2000" b="1" dirty="0">
                <a:solidFill>
                  <a:srgbClr val="000000"/>
                </a:solidFill>
              </a:rPr>
              <a:t> AA</a:t>
            </a:r>
          </a:p>
          <a:p>
            <a:r>
              <a:rPr lang="en-US" sz="2000" b="1" dirty="0">
                <a:solidFill>
                  <a:srgbClr val="0000FF"/>
                </a:solidFill>
              </a:rPr>
              <a:t>	Where</a:t>
            </a:r>
            <a:r>
              <a:rPr lang="en-US" sz="2000" b="1" dirty="0">
                <a:solidFill>
                  <a:srgbClr val="000000"/>
                </a:solidFill>
              </a:rPr>
              <a:t> </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err="1">
                <a:solidFill>
                  <a:srgbClr val="000000"/>
                </a:solidFill>
              </a:rPr>
              <a:t>AA</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a:solidFill>
                  <a:srgbClr val="808080"/>
                </a:solidFill>
              </a:rPr>
              <a:t>and</a:t>
            </a:r>
            <a:r>
              <a:rPr lang="en-US" sz="2000" b="1" dirty="0">
                <a:solidFill>
                  <a:srgbClr val="000000"/>
                </a:solidFill>
              </a:rPr>
              <a:t> </a:t>
            </a:r>
          </a:p>
          <a:p>
            <a:r>
              <a:rPr lang="en-US" sz="2000" b="1" dirty="0">
                <a:solidFill>
                  <a:srgbClr val="808080"/>
                </a:solidFill>
              </a:rPr>
              <a:t>NOT</a:t>
            </a:r>
            <a:r>
              <a:rPr lang="en-US" sz="2000" b="1" dirty="0">
                <a:solidFill>
                  <a:srgbClr val="000000"/>
                </a:solidFill>
              </a:rPr>
              <a:t> </a:t>
            </a:r>
            <a:r>
              <a:rPr lang="en-US" sz="2000" b="1" dirty="0">
                <a:solidFill>
                  <a:srgbClr val="808080"/>
                </a:solidFill>
              </a:rPr>
              <a:t>EXISTS</a:t>
            </a:r>
            <a:r>
              <a:rPr lang="en-US" sz="2000" b="1" dirty="0">
                <a:solidFill>
                  <a:srgbClr val="0000FF"/>
                </a:solidFill>
              </a:rPr>
              <a:t>  </a:t>
            </a:r>
          </a:p>
          <a:p>
            <a:r>
              <a:rPr lang="en-US" sz="2000" b="1" dirty="0">
                <a:solidFill>
                  <a:srgbClr val="808080"/>
                </a:solidFill>
              </a:rPr>
              <a:t>	(</a:t>
            </a:r>
            <a:r>
              <a:rPr lang="en-US" sz="2000" b="1" dirty="0">
                <a:solidFill>
                  <a:srgbClr val="0000FF"/>
                </a:solidFill>
              </a:rPr>
              <a:t>select</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a:solidFill>
                  <a:srgbClr val="0000FF"/>
                </a:solidFill>
              </a:rPr>
              <a:t>from</a:t>
            </a:r>
            <a:r>
              <a:rPr lang="en-US" sz="2000" b="1" dirty="0">
                <a:solidFill>
                  <a:srgbClr val="000000"/>
                </a:solidFill>
              </a:rPr>
              <a:t> HEALTH_RECORD H</a:t>
            </a:r>
          </a:p>
          <a:p>
            <a:r>
              <a:rPr lang="en-US" sz="2000" b="1" dirty="0">
                <a:solidFill>
                  <a:srgbClr val="0000FF"/>
                </a:solidFill>
              </a:rPr>
              <a:t>	where</a:t>
            </a:r>
            <a:r>
              <a:rPr lang="en-US" sz="2000" b="1" dirty="0">
                <a:solidFill>
                  <a:srgbClr val="000000"/>
                </a:solidFill>
              </a:rPr>
              <a:t> </a:t>
            </a:r>
            <a:r>
              <a:rPr lang="en-US" sz="2000" b="1" dirty="0" err="1">
                <a:solidFill>
                  <a:srgbClr val="000000"/>
                </a:solidFill>
              </a:rPr>
              <a:t>H</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err="1">
                <a:solidFill>
                  <a:srgbClr val="000000"/>
                </a:solidFill>
              </a:rPr>
              <a:t>P</a:t>
            </a:r>
            <a:r>
              <a:rPr lang="en-US" sz="2000" b="1" dirty="0" err="1">
                <a:solidFill>
                  <a:srgbClr val="808080"/>
                </a:solidFill>
              </a:rPr>
              <a:t>.</a:t>
            </a:r>
            <a:r>
              <a:rPr lang="en-US" sz="2000" b="1" dirty="0" err="1">
                <a:solidFill>
                  <a:srgbClr val="000000"/>
                </a:solidFill>
              </a:rPr>
              <a:t>PatientID</a:t>
            </a:r>
            <a:r>
              <a:rPr lang="en-US" sz="2000" b="1" dirty="0">
                <a:solidFill>
                  <a:srgbClr val="000000"/>
                </a:solidFill>
              </a:rPr>
              <a:t> </a:t>
            </a:r>
            <a:r>
              <a:rPr lang="en-US" sz="2000" b="1" dirty="0">
                <a:solidFill>
                  <a:srgbClr val="808080"/>
                </a:solidFill>
              </a:rPr>
              <a:t>and</a:t>
            </a:r>
            <a:endParaRPr lang="en-US" sz="2000" b="1" dirty="0">
              <a:solidFill>
                <a:srgbClr val="000000"/>
              </a:solidFill>
            </a:endParaRPr>
          </a:p>
          <a:p>
            <a:r>
              <a:rPr lang="en-US" sz="2000" b="1" dirty="0">
                <a:solidFill>
                  <a:srgbClr val="000000"/>
                </a:solidFill>
              </a:rPr>
              <a:t>	</a:t>
            </a:r>
            <a:r>
              <a:rPr lang="en-US" sz="2000" b="1" dirty="0" err="1">
                <a:solidFill>
                  <a:srgbClr val="000000"/>
                </a:solidFill>
              </a:rPr>
              <a:t>H</a:t>
            </a:r>
            <a:r>
              <a:rPr lang="en-US" sz="2000" b="1" dirty="0" err="1">
                <a:solidFill>
                  <a:srgbClr val="808080"/>
                </a:solidFill>
              </a:rPr>
              <a:t>.</a:t>
            </a:r>
            <a:r>
              <a:rPr lang="en-US" sz="2000" b="1" dirty="0" err="1">
                <a:solidFill>
                  <a:srgbClr val="000000"/>
                </a:solidFill>
              </a:rPr>
              <a:t>PsychiatricScore</a:t>
            </a:r>
            <a:r>
              <a:rPr lang="en-US" sz="2000" b="1" dirty="0">
                <a:solidFill>
                  <a:srgbClr val="000000"/>
                </a:solidFill>
              </a:rPr>
              <a:t> </a:t>
            </a:r>
            <a:r>
              <a:rPr lang="en-US" sz="2000" b="1" dirty="0">
                <a:solidFill>
                  <a:srgbClr val="808080"/>
                </a:solidFill>
              </a:rPr>
              <a:t>is</a:t>
            </a:r>
            <a:r>
              <a:rPr lang="en-US" sz="2000" b="1" dirty="0">
                <a:solidFill>
                  <a:srgbClr val="000000"/>
                </a:solidFill>
              </a:rPr>
              <a:t> </a:t>
            </a:r>
            <a:r>
              <a:rPr lang="en-US" sz="2000" b="1" dirty="0">
                <a:solidFill>
                  <a:srgbClr val="808080"/>
                </a:solidFill>
              </a:rPr>
              <a:t>NULL))</a:t>
            </a:r>
            <a:endParaRPr lang="en-US" sz="2000" b="1" dirty="0">
              <a:solidFill>
                <a:srgbClr val="000000"/>
              </a:solidFill>
            </a:endParaRPr>
          </a:p>
          <a:p>
            <a:endParaRPr lang="en-US" sz="2200" b="1" dirty="0"/>
          </a:p>
        </p:txBody>
      </p:sp>
      <p:pic>
        <p:nvPicPr>
          <p:cNvPr id="6" name="Picture 5">
            <a:extLst>
              <a:ext uri="{FF2B5EF4-FFF2-40B4-BE49-F238E27FC236}">
                <a16:creationId xmlns:a16="http://schemas.microsoft.com/office/drawing/2014/main" id="{765B0C1D-AF13-4BD9-E0BA-0B52EBD8485E}"/>
              </a:ext>
            </a:extLst>
          </p:cNvPr>
          <p:cNvPicPr>
            <a:picLocks noChangeAspect="1"/>
          </p:cNvPicPr>
          <p:nvPr/>
        </p:nvPicPr>
        <p:blipFill>
          <a:blip r:embed="rId4"/>
          <a:stretch>
            <a:fillRect/>
          </a:stretch>
        </p:blipFill>
        <p:spPr>
          <a:xfrm>
            <a:off x="6250540" y="1127226"/>
            <a:ext cx="6485157" cy="4359174"/>
          </a:xfrm>
          <a:prstGeom prst="rect">
            <a:avLst/>
          </a:prstGeom>
        </p:spPr>
      </p:pic>
    </p:spTree>
    <p:extLst>
      <p:ext uri="{BB962C8B-B14F-4D97-AF65-F5344CB8AC3E}">
        <p14:creationId xmlns:p14="http://schemas.microsoft.com/office/powerpoint/2010/main" val="71233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30102-71AB-B9C5-1C9E-CFE2769CCAB6}"/>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0821A66B-FB47-4D4A-C970-F487E56212DB}"/>
              </a:ext>
            </a:extLst>
          </p:cNvPr>
          <p:cNvGrpSpPr/>
          <p:nvPr/>
        </p:nvGrpSpPr>
        <p:grpSpPr>
          <a:xfrm>
            <a:off x="101599" y="-1"/>
            <a:ext cx="5943601" cy="7315200"/>
            <a:chOff x="8398" y="829858"/>
            <a:chExt cx="2861170" cy="2376541"/>
          </a:xfrm>
        </p:grpSpPr>
        <p:sp>
          <p:nvSpPr>
            <p:cNvPr id="21" name="Freeform 4">
              <a:extLst>
                <a:ext uri="{FF2B5EF4-FFF2-40B4-BE49-F238E27FC236}">
                  <a16:creationId xmlns:a16="http://schemas.microsoft.com/office/drawing/2014/main" id="{DA2E9487-47A5-784B-6CAD-2D3D6A1E785A}"/>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73E5F15F-BE1D-715D-E2C5-CE5B742605D1}"/>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6B28D80F-34E1-F36A-AC76-920AF41F700B}"/>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ADVANCED SQL QUERIES</a:t>
            </a:r>
          </a:p>
        </p:txBody>
      </p:sp>
      <p:sp>
        <p:nvSpPr>
          <p:cNvPr id="4" name="TextBox 3">
            <a:extLst>
              <a:ext uri="{FF2B5EF4-FFF2-40B4-BE49-F238E27FC236}">
                <a16:creationId xmlns:a16="http://schemas.microsoft.com/office/drawing/2014/main" id="{FE49ECE0-22C8-5377-1AA8-8B92756BE024}"/>
              </a:ext>
            </a:extLst>
          </p:cNvPr>
          <p:cNvSpPr txBox="1"/>
          <p:nvPr/>
        </p:nvSpPr>
        <p:spPr>
          <a:xfrm>
            <a:off x="263893" y="1079841"/>
            <a:ext cx="5410199" cy="1323439"/>
          </a:xfrm>
          <a:prstGeom prst="rect">
            <a:avLst/>
          </a:prstGeom>
          <a:noFill/>
        </p:spPr>
        <p:txBody>
          <a:bodyPr wrap="square" rtlCol="0">
            <a:spAutoFit/>
          </a:bodyPr>
          <a:lstStyle/>
          <a:p>
            <a:pPr marL="457200" indent="-457200">
              <a:buSzPct val="190000"/>
              <a:buFont typeface="+mj-lt"/>
              <a:buAutoNum type="arabicPeriod" startAt="2"/>
            </a:pPr>
            <a:r>
              <a:rPr lang="en-US" sz="2000" b="1" dirty="0">
                <a:solidFill>
                  <a:srgbClr val="202F5A"/>
                </a:solidFill>
                <a:latin typeface="Mont Bold"/>
              </a:rPr>
              <a:t>Retrieve the most prescribed medication which have maximum number of patients as customers to keep in refill the stock in pharmacy.</a:t>
            </a:r>
          </a:p>
        </p:txBody>
      </p:sp>
      <p:sp>
        <p:nvSpPr>
          <p:cNvPr id="3" name="TextBox 2">
            <a:extLst>
              <a:ext uri="{FF2B5EF4-FFF2-40B4-BE49-F238E27FC236}">
                <a16:creationId xmlns:a16="http://schemas.microsoft.com/office/drawing/2014/main" id="{66433C26-8456-25D1-1275-D50BDF75033F}"/>
              </a:ext>
            </a:extLst>
          </p:cNvPr>
          <p:cNvSpPr txBox="1"/>
          <p:nvPr/>
        </p:nvSpPr>
        <p:spPr>
          <a:xfrm>
            <a:off x="330199" y="2642481"/>
            <a:ext cx="5486400" cy="3785652"/>
          </a:xfrm>
          <a:prstGeom prst="rect">
            <a:avLst/>
          </a:prstGeom>
          <a:noFill/>
        </p:spPr>
        <p:txBody>
          <a:bodyPr wrap="square" rtlCol="0">
            <a:spAutoFit/>
          </a:bodyPr>
          <a:lstStyle/>
          <a:p>
            <a:r>
              <a:rPr lang="en-US" sz="2000" b="1" dirty="0">
                <a:solidFill>
                  <a:srgbClr val="0000FF"/>
                </a:solidFill>
              </a:rPr>
              <a:t>SELECT</a:t>
            </a:r>
            <a:r>
              <a:rPr lang="en-US" sz="2000" b="1" dirty="0">
                <a:solidFill>
                  <a:srgbClr val="000000"/>
                </a:solidFill>
              </a:rPr>
              <a:t> </a:t>
            </a:r>
            <a:r>
              <a:rPr lang="en-US" sz="2000" b="1" dirty="0" err="1">
                <a:solidFill>
                  <a:srgbClr val="000000"/>
                </a:solidFill>
              </a:rPr>
              <a:t>ML</a:t>
            </a:r>
            <a:r>
              <a:rPr lang="en-US" sz="2000" b="1" dirty="0" err="1">
                <a:solidFill>
                  <a:srgbClr val="808080"/>
                </a:solidFill>
              </a:rPr>
              <a:t>.</a:t>
            </a:r>
            <a:r>
              <a:rPr lang="en-US" sz="2000" b="1" dirty="0" err="1">
                <a:solidFill>
                  <a:srgbClr val="000000"/>
                </a:solidFill>
              </a:rPr>
              <a:t>MedicineName</a:t>
            </a:r>
            <a:r>
              <a:rPr lang="en-US" sz="2000" b="1" dirty="0">
                <a:solidFill>
                  <a:srgbClr val="808080"/>
                </a:solidFill>
              </a:rPr>
              <a:t>,</a:t>
            </a:r>
            <a:r>
              <a:rPr lang="en-US" sz="2000" b="1" dirty="0">
                <a:solidFill>
                  <a:srgbClr val="000000"/>
                </a:solidFill>
              </a:rPr>
              <a:t> </a:t>
            </a:r>
          </a:p>
          <a:p>
            <a:r>
              <a:rPr lang="en-US" sz="2000" b="1" dirty="0">
                <a:solidFill>
                  <a:srgbClr val="FF00FF"/>
                </a:solidFill>
              </a:rPr>
              <a:t>COUNT</a:t>
            </a:r>
            <a:r>
              <a:rPr lang="en-US" sz="2000" b="1" dirty="0">
                <a:solidFill>
                  <a:srgbClr val="808080"/>
                </a:solidFill>
              </a:rPr>
              <a:t>(</a:t>
            </a:r>
            <a:r>
              <a:rPr lang="en-US" sz="2000" b="1" dirty="0" err="1">
                <a:solidFill>
                  <a:srgbClr val="000000"/>
                </a:solidFill>
              </a:rPr>
              <a:t>PM</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a:solidFill>
                  <a:srgbClr val="0000FF"/>
                </a:solidFill>
              </a:rPr>
              <a:t>AS</a:t>
            </a:r>
            <a:r>
              <a:rPr lang="en-US" sz="2000" b="1" dirty="0">
                <a:solidFill>
                  <a:srgbClr val="000000"/>
                </a:solidFill>
              </a:rPr>
              <a:t> </a:t>
            </a:r>
            <a:r>
              <a:rPr lang="en-US" sz="2000" b="1" dirty="0" err="1">
                <a:solidFill>
                  <a:srgbClr val="000000"/>
                </a:solidFill>
              </a:rPr>
              <a:t>PrescriptionCount</a:t>
            </a:r>
            <a:endParaRPr lang="en-US" sz="2000" b="1" dirty="0">
              <a:solidFill>
                <a:srgbClr val="000000"/>
              </a:solidFill>
            </a:endParaRPr>
          </a:p>
          <a:p>
            <a:r>
              <a:rPr lang="en-US" sz="2000" b="1" dirty="0">
                <a:solidFill>
                  <a:srgbClr val="0000FF"/>
                </a:solidFill>
              </a:rPr>
              <a:t>FROM</a:t>
            </a:r>
            <a:r>
              <a:rPr lang="en-US" sz="2000" b="1" dirty="0">
                <a:solidFill>
                  <a:srgbClr val="000000"/>
                </a:solidFill>
              </a:rPr>
              <a:t> MEDICINE_LIST ML</a:t>
            </a:r>
          </a:p>
          <a:p>
            <a:r>
              <a:rPr lang="en-US" sz="2000" b="1" dirty="0">
                <a:solidFill>
                  <a:srgbClr val="808080"/>
                </a:solidFill>
              </a:rPr>
              <a:t>JOIN</a:t>
            </a:r>
            <a:r>
              <a:rPr lang="en-US" sz="2000" b="1" dirty="0">
                <a:solidFill>
                  <a:srgbClr val="000000"/>
                </a:solidFill>
              </a:rPr>
              <a:t> </a:t>
            </a:r>
            <a:r>
              <a:rPr lang="en-US" sz="2000" b="1" dirty="0" err="1">
                <a:solidFill>
                  <a:srgbClr val="000000"/>
                </a:solidFill>
              </a:rPr>
              <a:t>Patient_Medication</a:t>
            </a:r>
            <a:r>
              <a:rPr lang="en-US" sz="2000" b="1" dirty="0">
                <a:solidFill>
                  <a:srgbClr val="000000"/>
                </a:solidFill>
              </a:rPr>
              <a:t> PM </a:t>
            </a:r>
            <a:r>
              <a:rPr lang="en-US" sz="2000" b="1" dirty="0">
                <a:solidFill>
                  <a:srgbClr val="0000FF"/>
                </a:solidFill>
              </a:rPr>
              <a:t>ON</a:t>
            </a:r>
            <a:r>
              <a:rPr lang="en-US" sz="2000" b="1" dirty="0">
                <a:solidFill>
                  <a:srgbClr val="000000"/>
                </a:solidFill>
              </a:rPr>
              <a:t> </a:t>
            </a:r>
            <a:r>
              <a:rPr lang="en-US" sz="2000" b="1" dirty="0" err="1">
                <a:solidFill>
                  <a:srgbClr val="000000"/>
                </a:solidFill>
              </a:rPr>
              <a:t>ML</a:t>
            </a:r>
            <a:r>
              <a:rPr lang="en-US" sz="2000" b="1" dirty="0" err="1">
                <a:solidFill>
                  <a:srgbClr val="808080"/>
                </a:solidFill>
              </a:rPr>
              <a:t>.</a:t>
            </a:r>
            <a:r>
              <a:rPr lang="en-US" sz="2000" b="1" dirty="0" err="1">
                <a:solidFill>
                  <a:srgbClr val="000000"/>
                </a:solidFill>
              </a:rPr>
              <a:t>MedicineID</a:t>
            </a:r>
            <a:r>
              <a:rPr lang="en-US" sz="2000" b="1" dirty="0">
                <a:solidFill>
                  <a:srgbClr val="000000"/>
                </a:solidFill>
              </a:rPr>
              <a:t> </a:t>
            </a:r>
            <a:r>
              <a:rPr lang="en-US" sz="2000" b="1" dirty="0">
                <a:solidFill>
                  <a:srgbClr val="808080"/>
                </a:solidFill>
              </a:rPr>
              <a:t>=</a:t>
            </a:r>
            <a:r>
              <a:rPr lang="en-US" sz="2000" b="1" dirty="0">
                <a:solidFill>
                  <a:srgbClr val="000000"/>
                </a:solidFill>
              </a:rPr>
              <a:t> </a:t>
            </a:r>
            <a:r>
              <a:rPr lang="en-US" sz="2000" b="1" dirty="0" err="1">
                <a:solidFill>
                  <a:srgbClr val="000000"/>
                </a:solidFill>
              </a:rPr>
              <a:t>PM</a:t>
            </a:r>
            <a:r>
              <a:rPr lang="en-US" sz="2000" b="1" dirty="0" err="1">
                <a:solidFill>
                  <a:srgbClr val="808080"/>
                </a:solidFill>
              </a:rPr>
              <a:t>.</a:t>
            </a:r>
            <a:r>
              <a:rPr lang="en-US" sz="2000" b="1" dirty="0" err="1">
                <a:solidFill>
                  <a:srgbClr val="000000"/>
                </a:solidFill>
              </a:rPr>
              <a:t>MedicineID</a:t>
            </a:r>
            <a:endParaRPr lang="en-US" sz="2000" b="1" dirty="0">
              <a:solidFill>
                <a:srgbClr val="000000"/>
              </a:solidFill>
            </a:endParaRPr>
          </a:p>
          <a:p>
            <a:r>
              <a:rPr lang="en-US" sz="2000" b="1" dirty="0">
                <a:solidFill>
                  <a:srgbClr val="0000FF"/>
                </a:solidFill>
              </a:rPr>
              <a:t>GROUP</a:t>
            </a:r>
            <a:r>
              <a:rPr lang="en-US" sz="2000" b="1" dirty="0">
                <a:solidFill>
                  <a:srgbClr val="000000"/>
                </a:solidFill>
              </a:rPr>
              <a:t> </a:t>
            </a:r>
            <a:r>
              <a:rPr lang="en-US" sz="2000" b="1" dirty="0">
                <a:solidFill>
                  <a:srgbClr val="0000FF"/>
                </a:solidFill>
              </a:rPr>
              <a:t>BY</a:t>
            </a:r>
            <a:r>
              <a:rPr lang="en-US" sz="2000" b="1" dirty="0">
                <a:solidFill>
                  <a:srgbClr val="000000"/>
                </a:solidFill>
              </a:rPr>
              <a:t> </a:t>
            </a:r>
            <a:r>
              <a:rPr lang="en-US" sz="2000" b="1" dirty="0" err="1">
                <a:solidFill>
                  <a:srgbClr val="000000"/>
                </a:solidFill>
              </a:rPr>
              <a:t>ML</a:t>
            </a:r>
            <a:r>
              <a:rPr lang="en-US" sz="2000" b="1" dirty="0" err="1">
                <a:solidFill>
                  <a:srgbClr val="808080"/>
                </a:solidFill>
              </a:rPr>
              <a:t>.</a:t>
            </a:r>
            <a:r>
              <a:rPr lang="en-US" sz="2000" b="1" dirty="0" err="1">
                <a:solidFill>
                  <a:srgbClr val="000000"/>
                </a:solidFill>
              </a:rPr>
              <a:t>MedicineName</a:t>
            </a:r>
            <a:endParaRPr lang="en-US" sz="2000" b="1" dirty="0">
              <a:solidFill>
                <a:srgbClr val="000000"/>
              </a:solidFill>
            </a:endParaRPr>
          </a:p>
          <a:p>
            <a:r>
              <a:rPr lang="en-US" sz="2000" b="1" dirty="0">
                <a:solidFill>
                  <a:srgbClr val="0000FF"/>
                </a:solidFill>
              </a:rPr>
              <a:t>HAVING</a:t>
            </a:r>
            <a:r>
              <a:rPr lang="en-US" sz="2000" b="1" dirty="0">
                <a:solidFill>
                  <a:srgbClr val="000000"/>
                </a:solidFill>
              </a:rPr>
              <a:t> </a:t>
            </a:r>
            <a:r>
              <a:rPr lang="en-US" sz="2000" b="1" dirty="0">
                <a:solidFill>
                  <a:srgbClr val="FF00FF"/>
                </a:solidFill>
              </a:rPr>
              <a:t>COUNT</a:t>
            </a:r>
            <a:r>
              <a:rPr lang="en-US" sz="2000" b="1" dirty="0">
                <a:solidFill>
                  <a:srgbClr val="808080"/>
                </a:solidFill>
              </a:rPr>
              <a:t>(</a:t>
            </a:r>
            <a:r>
              <a:rPr lang="en-US" sz="2000" b="1" dirty="0" err="1">
                <a:solidFill>
                  <a:srgbClr val="000000"/>
                </a:solidFill>
              </a:rPr>
              <a:t>PM</a:t>
            </a:r>
            <a:r>
              <a:rPr lang="en-US" sz="2000" b="1" dirty="0" err="1">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a:solidFill>
                  <a:srgbClr val="808080"/>
                </a:solidFill>
              </a:rPr>
              <a:t>=</a:t>
            </a:r>
            <a:r>
              <a:rPr lang="en-US" sz="2000" b="1" dirty="0">
                <a:solidFill>
                  <a:srgbClr val="000000"/>
                </a:solidFill>
              </a:rPr>
              <a:t> </a:t>
            </a:r>
          </a:p>
          <a:p>
            <a:r>
              <a:rPr lang="en-US" sz="2000" b="1" dirty="0">
                <a:solidFill>
                  <a:srgbClr val="808080"/>
                </a:solidFill>
              </a:rPr>
              <a:t>	(</a:t>
            </a:r>
            <a:r>
              <a:rPr lang="en-US" sz="2000" b="1" dirty="0">
                <a:solidFill>
                  <a:srgbClr val="0000FF"/>
                </a:solidFill>
              </a:rPr>
              <a:t>SELECT</a:t>
            </a:r>
            <a:r>
              <a:rPr lang="en-US" sz="2000" b="1" dirty="0">
                <a:solidFill>
                  <a:srgbClr val="000000"/>
                </a:solidFill>
              </a:rPr>
              <a:t> </a:t>
            </a:r>
            <a:r>
              <a:rPr lang="en-US" sz="2000" b="1" dirty="0">
                <a:solidFill>
                  <a:srgbClr val="FF00FF"/>
                </a:solidFill>
              </a:rPr>
              <a:t>MAX</a:t>
            </a:r>
            <a:r>
              <a:rPr lang="en-US" sz="2000" b="1" dirty="0">
                <a:solidFill>
                  <a:srgbClr val="808080"/>
                </a:solidFill>
              </a:rPr>
              <a:t>(</a:t>
            </a:r>
            <a:r>
              <a:rPr lang="en-US" sz="2000" b="1" dirty="0" err="1">
                <a:solidFill>
                  <a:srgbClr val="000000"/>
                </a:solidFill>
              </a:rPr>
              <a:t>CountPatients</a:t>
            </a:r>
            <a:r>
              <a:rPr lang="en-US" sz="2000" b="1" dirty="0">
                <a:solidFill>
                  <a:srgbClr val="808080"/>
                </a:solidFill>
              </a:rPr>
              <a:t>)</a:t>
            </a:r>
            <a:r>
              <a:rPr lang="en-US" sz="2000" b="1" dirty="0">
                <a:solidFill>
                  <a:srgbClr val="000000"/>
                </a:solidFill>
              </a:rPr>
              <a:t> </a:t>
            </a:r>
          </a:p>
          <a:p>
            <a:r>
              <a:rPr lang="en-US" sz="2000" b="1" dirty="0">
                <a:solidFill>
                  <a:srgbClr val="000000"/>
                </a:solidFill>
              </a:rPr>
              <a:t>    	 </a:t>
            </a:r>
            <a:r>
              <a:rPr lang="en-US" sz="2000" b="1" dirty="0">
                <a:solidFill>
                  <a:srgbClr val="0000FF"/>
                </a:solidFill>
              </a:rPr>
              <a:t>FROM </a:t>
            </a:r>
            <a:r>
              <a:rPr lang="en-US" sz="2000" b="1" dirty="0">
                <a:solidFill>
                  <a:srgbClr val="808080"/>
                </a:solidFill>
              </a:rPr>
              <a:t>(</a:t>
            </a:r>
            <a:r>
              <a:rPr lang="en-US" sz="2000" b="1" dirty="0">
                <a:solidFill>
                  <a:srgbClr val="0000FF"/>
                </a:solidFill>
              </a:rPr>
              <a:t>SELECT</a:t>
            </a:r>
            <a:r>
              <a:rPr lang="en-US" sz="2000" b="1" dirty="0">
                <a:solidFill>
                  <a:srgbClr val="000000"/>
                </a:solidFill>
              </a:rPr>
              <a:t> </a:t>
            </a:r>
            <a:r>
              <a:rPr lang="en-US" sz="2000" b="1" dirty="0">
                <a:solidFill>
                  <a:srgbClr val="FF00FF"/>
                </a:solidFill>
              </a:rPr>
              <a:t>COUNT</a:t>
            </a:r>
            <a:r>
              <a:rPr lang="en-US" sz="2000" b="1" dirty="0">
                <a:solidFill>
                  <a:srgbClr val="808080"/>
                </a:solidFill>
              </a:rPr>
              <a:t>(</a:t>
            </a:r>
            <a:r>
              <a:rPr lang="en-US" sz="2000" b="1" dirty="0" err="1">
                <a:solidFill>
                  <a:srgbClr val="000000"/>
                </a:solidFill>
              </a:rPr>
              <a:t>PatientID</a:t>
            </a:r>
            <a:r>
              <a:rPr lang="en-US" sz="2000" b="1" dirty="0">
                <a:solidFill>
                  <a:srgbClr val="808080"/>
                </a:solidFill>
              </a:rPr>
              <a:t>)</a:t>
            </a:r>
            <a:r>
              <a:rPr lang="en-US" sz="2000" b="1" dirty="0">
                <a:solidFill>
                  <a:srgbClr val="000000"/>
                </a:solidFill>
              </a:rPr>
              <a:t> </a:t>
            </a:r>
            <a:r>
              <a:rPr lang="en-US" sz="2000" b="1" dirty="0">
                <a:solidFill>
                  <a:srgbClr val="0000FF"/>
                </a:solidFill>
              </a:rPr>
              <a:t>AS</a:t>
            </a:r>
            <a:r>
              <a:rPr lang="en-US" sz="2000" b="1" dirty="0">
                <a:solidFill>
                  <a:srgbClr val="000000"/>
                </a:solidFill>
              </a:rPr>
              <a:t> </a:t>
            </a:r>
            <a:r>
              <a:rPr lang="en-US" sz="2000" b="1" dirty="0" err="1">
                <a:solidFill>
                  <a:srgbClr val="000000"/>
                </a:solidFill>
              </a:rPr>
              <a:t>CountPatients</a:t>
            </a:r>
            <a:r>
              <a:rPr lang="en-US" sz="2000" b="1" dirty="0">
                <a:solidFill>
                  <a:srgbClr val="000000"/>
                </a:solidFill>
              </a:rPr>
              <a:t> </a:t>
            </a:r>
          </a:p>
          <a:p>
            <a:r>
              <a:rPr lang="en-US" sz="2000" b="1" dirty="0">
                <a:solidFill>
                  <a:srgbClr val="0000FF"/>
                </a:solidFill>
              </a:rPr>
              <a:t>FROM</a:t>
            </a:r>
            <a:r>
              <a:rPr lang="en-US" sz="2000" b="1" dirty="0">
                <a:solidFill>
                  <a:srgbClr val="000000"/>
                </a:solidFill>
              </a:rPr>
              <a:t> </a:t>
            </a:r>
            <a:r>
              <a:rPr lang="en-US" sz="2000" b="1" dirty="0" err="1">
                <a:solidFill>
                  <a:srgbClr val="000000"/>
                </a:solidFill>
              </a:rPr>
              <a:t>Patient_Medication</a:t>
            </a:r>
            <a:r>
              <a:rPr lang="en-US" sz="2000" b="1" dirty="0">
                <a:solidFill>
                  <a:srgbClr val="000000"/>
                </a:solidFill>
              </a:rPr>
              <a:t> </a:t>
            </a:r>
          </a:p>
          <a:p>
            <a:r>
              <a:rPr lang="en-US" sz="2000" b="1" dirty="0">
                <a:solidFill>
                  <a:srgbClr val="0000FF"/>
                </a:solidFill>
              </a:rPr>
              <a:t>GROUP</a:t>
            </a:r>
            <a:r>
              <a:rPr lang="en-US" sz="2000" b="1" dirty="0">
                <a:solidFill>
                  <a:srgbClr val="000000"/>
                </a:solidFill>
              </a:rPr>
              <a:t> </a:t>
            </a:r>
            <a:r>
              <a:rPr lang="en-US" sz="2000" b="1" dirty="0">
                <a:solidFill>
                  <a:srgbClr val="0000FF"/>
                </a:solidFill>
              </a:rPr>
              <a:t>BY</a:t>
            </a:r>
            <a:r>
              <a:rPr lang="en-US" sz="2000" b="1" dirty="0">
                <a:solidFill>
                  <a:srgbClr val="000000"/>
                </a:solidFill>
              </a:rPr>
              <a:t> </a:t>
            </a:r>
            <a:r>
              <a:rPr lang="en-US" sz="2000" b="1" dirty="0" err="1">
                <a:solidFill>
                  <a:srgbClr val="000000"/>
                </a:solidFill>
              </a:rPr>
              <a:t>MedicineID</a:t>
            </a:r>
            <a:r>
              <a:rPr lang="en-US" sz="2000" b="1" dirty="0">
                <a:solidFill>
                  <a:srgbClr val="808080"/>
                </a:solidFill>
              </a:rPr>
              <a:t>)</a:t>
            </a:r>
            <a:r>
              <a:rPr lang="en-US" sz="2000" b="1" dirty="0">
                <a:solidFill>
                  <a:srgbClr val="000000"/>
                </a:solidFill>
              </a:rPr>
              <a:t> </a:t>
            </a:r>
            <a:r>
              <a:rPr lang="en-US" sz="2000" b="1" dirty="0">
                <a:solidFill>
                  <a:srgbClr val="0000FF"/>
                </a:solidFill>
              </a:rPr>
              <a:t>AS</a:t>
            </a:r>
            <a:r>
              <a:rPr lang="en-US" sz="2000" b="1" dirty="0">
                <a:solidFill>
                  <a:srgbClr val="000000"/>
                </a:solidFill>
              </a:rPr>
              <a:t> Temp</a:t>
            </a:r>
            <a:r>
              <a:rPr lang="en-US" sz="2000" b="1" dirty="0">
                <a:solidFill>
                  <a:srgbClr val="808080"/>
                </a:solidFill>
              </a:rPr>
              <a:t>);</a:t>
            </a:r>
            <a:endParaRPr lang="en-US" sz="2000" b="1" dirty="0"/>
          </a:p>
        </p:txBody>
      </p:sp>
      <p:pic>
        <p:nvPicPr>
          <p:cNvPr id="7" name="Picture 6">
            <a:extLst>
              <a:ext uri="{FF2B5EF4-FFF2-40B4-BE49-F238E27FC236}">
                <a16:creationId xmlns:a16="http://schemas.microsoft.com/office/drawing/2014/main" id="{3F27A80D-8861-967E-A9EE-F8310AE2C9D6}"/>
              </a:ext>
            </a:extLst>
          </p:cNvPr>
          <p:cNvPicPr>
            <a:picLocks noChangeAspect="1"/>
          </p:cNvPicPr>
          <p:nvPr/>
        </p:nvPicPr>
        <p:blipFill>
          <a:blip r:embed="rId4"/>
          <a:stretch>
            <a:fillRect/>
          </a:stretch>
        </p:blipFill>
        <p:spPr>
          <a:xfrm>
            <a:off x="6444113" y="1524000"/>
            <a:ext cx="6230488" cy="4191000"/>
          </a:xfrm>
          <a:prstGeom prst="rect">
            <a:avLst/>
          </a:prstGeom>
        </p:spPr>
      </p:pic>
    </p:spTree>
    <p:extLst>
      <p:ext uri="{BB962C8B-B14F-4D97-AF65-F5344CB8AC3E}">
        <p14:creationId xmlns:p14="http://schemas.microsoft.com/office/powerpoint/2010/main" val="340256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93C69-3795-D3E0-4690-73244A5A88B3}"/>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72065B0F-7E18-12F5-FA35-F5D4FF33881B}"/>
              </a:ext>
            </a:extLst>
          </p:cNvPr>
          <p:cNvGrpSpPr/>
          <p:nvPr/>
        </p:nvGrpSpPr>
        <p:grpSpPr>
          <a:xfrm>
            <a:off x="101599" y="-1"/>
            <a:ext cx="6248401" cy="7315200"/>
            <a:chOff x="8398" y="829858"/>
            <a:chExt cx="2861170" cy="2376541"/>
          </a:xfrm>
        </p:grpSpPr>
        <p:sp>
          <p:nvSpPr>
            <p:cNvPr id="21" name="Freeform 4">
              <a:extLst>
                <a:ext uri="{FF2B5EF4-FFF2-40B4-BE49-F238E27FC236}">
                  <a16:creationId xmlns:a16="http://schemas.microsoft.com/office/drawing/2014/main" id="{776FABFA-46A0-C543-F3A2-580BE7F05A46}"/>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7E023CC2-2638-5B19-DB50-7C8B29325B65}"/>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5F3F2AF8-235F-27EB-2F09-926E574AB2A5}"/>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ADVANCED SQL QUERIES</a:t>
            </a:r>
          </a:p>
        </p:txBody>
      </p:sp>
      <p:sp>
        <p:nvSpPr>
          <p:cNvPr id="4" name="TextBox 3">
            <a:extLst>
              <a:ext uri="{FF2B5EF4-FFF2-40B4-BE49-F238E27FC236}">
                <a16:creationId xmlns:a16="http://schemas.microsoft.com/office/drawing/2014/main" id="{CBE1DFA9-8E7D-E219-D59C-2D084DBF4933}"/>
              </a:ext>
            </a:extLst>
          </p:cNvPr>
          <p:cNvSpPr txBox="1"/>
          <p:nvPr/>
        </p:nvSpPr>
        <p:spPr>
          <a:xfrm>
            <a:off x="263893" y="1079841"/>
            <a:ext cx="5410199" cy="1323439"/>
          </a:xfrm>
          <a:prstGeom prst="rect">
            <a:avLst/>
          </a:prstGeom>
          <a:noFill/>
        </p:spPr>
        <p:txBody>
          <a:bodyPr wrap="square" rtlCol="0">
            <a:spAutoFit/>
          </a:bodyPr>
          <a:lstStyle/>
          <a:p>
            <a:pPr marL="457200" indent="-457200">
              <a:buSzPct val="190000"/>
              <a:buFont typeface="+mj-lt"/>
              <a:buAutoNum type="arabicPeriod" startAt="3"/>
            </a:pPr>
            <a:r>
              <a:rPr lang="en-US" sz="2000" b="1" dirty="0">
                <a:solidFill>
                  <a:srgbClr val="202F5A"/>
                </a:solidFill>
                <a:latin typeface="Mont Bold"/>
              </a:rPr>
              <a:t>Analyze the effective ness of therapy which has highest number of patients marked with active, improved follow up status.</a:t>
            </a:r>
          </a:p>
        </p:txBody>
      </p:sp>
      <p:sp>
        <p:nvSpPr>
          <p:cNvPr id="5" name="TextBox 4">
            <a:extLst>
              <a:ext uri="{FF2B5EF4-FFF2-40B4-BE49-F238E27FC236}">
                <a16:creationId xmlns:a16="http://schemas.microsoft.com/office/drawing/2014/main" id="{94A9EF5C-9ACD-989F-B0B1-7E9830005F1E}"/>
              </a:ext>
            </a:extLst>
          </p:cNvPr>
          <p:cNvSpPr txBox="1"/>
          <p:nvPr/>
        </p:nvSpPr>
        <p:spPr>
          <a:xfrm>
            <a:off x="172781" y="2403280"/>
            <a:ext cx="6386031" cy="4401205"/>
          </a:xfrm>
          <a:prstGeom prst="rect">
            <a:avLst/>
          </a:prstGeom>
          <a:noFill/>
        </p:spPr>
        <p:txBody>
          <a:bodyPr wrap="square" rtlCol="0">
            <a:spAutoFit/>
          </a:bodyPr>
          <a:lstStyle/>
          <a:p>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TherapyName</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FF00FF"/>
                </a:solidFill>
                <a:latin typeface="Times New Roman" panose="02020603050405020304" pitchFamily="18" charset="0"/>
                <a:cs typeface="Times New Roman" panose="02020603050405020304" pitchFamily="18" charset="0"/>
              </a:rPr>
              <a:t>COUNT</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AS</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TotalPatients</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Therapy_List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FF"/>
                </a:solidFill>
                <a:latin typeface="Times New Roman" panose="02020603050405020304" pitchFamily="18" charset="0"/>
                <a:cs typeface="Times New Roman" panose="02020603050405020304" pitchFamily="18" charset="0"/>
              </a:rPr>
              <a:t>WHERE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TherapyID</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IN</a:t>
            </a:r>
            <a:r>
              <a:rPr lang="en-US" sz="2000" b="1" dirty="0">
                <a:solidFill>
                  <a:srgbClr val="0000FF"/>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TherapyID</a:t>
            </a:r>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Patient_Therapy</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WHERE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PatientID</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IN</a:t>
            </a:r>
            <a:r>
              <a:rPr lang="en-US" sz="2000" b="1" dirty="0">
                <a:solidFill>
                  <a:srgbClr val="0000FF"/>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PatientID</a:t>
            </a:r>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Treatment_plan</a:t>
            </a:r>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WHERE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FollowUpStatus</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IN</a:t>
            </a:r>
            <a:r>
              <a:rPr lang="en-US" sz="2000" b="1" dirty="0">
                <a:solidFill>
                  <a:srgbClr val="0000FF"/>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FF0000"/>
                </a:solidFill>
                <a:latin typeface="Times New Roman" panose="02020603050405020304" pitchFamily="18" charset="0"/>
                <a:cs typeface="Times New Roman" panose="02020603050405020304" pitchFamily="18" charset="0"/>
              </a:rPr>
              <a:t>'Active'</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'Improved'</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FF"/>
                </a:solidFill>
                <a:latin typeface="Times New Roman" panose="02020603050405020304" pitchFamily="18" charset="0"/>
                <a:cs typeface="Times New Roman" panose="02020603050405020304" pitchFamily="18" charset="0"/>
              </a:rPr>
              <a:t>GROUP</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BY</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TherapyName</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FF"/>
                </a:solidFill>
                <a:latin typeface="Times New Roman" panose="02020603050405020304" pitchFamily="18" charset="0"/>
                <a:cs typeface="Times New Roman" panose="02020603050405020304" pitchFamily="18" charset="0"/>
              </a:rPr>
              <a:t>ORDER</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BY</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TotalPatients</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DESC</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D88FF49-AD5F-38D3-A67A-9562D48F7212}"/>
              </a:ext>
            </a:extLst>
          </p:cNvPr>
          <p:cNvPicPr>
            <a:picLocks noChangeAspect="1"/>
          </p:cNvPicPr>
          <p:nvPr/>
        </p:nvPicPr>
        <p:blipFill>
          <a:blip r:embed="rId4"/>
          <a:stretch>
            <a:fillRect/>
          </a:stretch>
        </p:blipFill>
        <p:spPr>
          <a:xfrm>
            <a:off x="6486893" y="1019292"/>
            <a:ext cx="6416307" cy="5785193"/>
          </a:xfrm>
          <a:prstGeom prst="rect">
            <a:avLst/>
          </a:prstGeom>
        </p:spPr>
      </p:pic>
    </p:spTree>
    <p:extLst>
      <p:ext uri="{BB962C8B-B14F-4D97-AF65-F5344CB8AC3E}">
        <p14:creationId xmlns:p14="http://schemas.microsoft.com/office/powerpoint/2010/main" val="1103339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8186-7913-3126-48F3-345822793E3C}"/>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054BB9AE-CA90-8564-E371-540086885693}"/>
              </a:ext>
            </a:extLst>
          </p:cNvPr>
          <p:cNvGrpSpPr/>
          <p:nvPr/>
        </p:nvGrpSpPr>
        <p:grpSpPr>
          <a:xfrm>
            <a:off x="101599" y="-1"/>
            <a:ext cx="6400801" cy="7315200"/>
            <a:chOff x="8398" y="829858"/>
            <a:chExt cx="2861170" cy="2376541"/>
          </a:xfrm>
        </p:grpSpPr>
        <p:sp>
          <p:nvSpPr>
            <p:cNvPr id="21" name="Freeform 4">
              <a:extLst>
                <a:ext uri="{FF2B5EF4-FFF2-40B4-BE49-F238E27FC236}">
                  <a16:creationId xmlns:a16="http://schemas.microsoft.com/office/drawing/2014/main" id="{B941178D-50C2-8835-E744-C97A8E37BC0E}"/>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FE0750B8-B1BB-1B54-870B-EBE3F1757D98}"/>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5E3FE5A3-E6D8-FB11-7BDE-1011618DBD71}"/>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ADVANCED SQL QUERIES</a:t>
            </a:r>
          </a:p>
        </p:txBody>
      </p:sp>
      <p:sp>
        <p:nvSpPr>
          <p:cNvPr id="4" name="TextBox 3">
            <a:extLst>
              <a:ext uri="{FF2B5EF4-FFF2-40B4-BE49-F238E27FC236}">
                <a16:creationId xmlns:a16="http://schemas.microsoft.com/office/drawing/2014/main" id="{56E2E27E-F94E-A241-66B7-EB9A1CDDF5B4}"/>
              </a:ext>
            </a:extLst>
          </p:cNvPr>
          <p:cNvSpPr txBox="1"/>
          <p:nvPr/>
        </p:nvSpPr>
        <p:spPr>
          <a:xfrm>
            <a:off x="263893" y="1079841"/>
            <a:ext cx="5410199" cy="1015663"/>
          </a:xfrm>
          <a:prstGeom prst="rect">
            <a:avLst/>
          </a:prstGeom>
          <a:noFill/>
        </p:spPr>
        <p:txBody>
          <a:bodyPr wrap="square" rtlCol="0">
            <a:spAutoFit/>
          </a:bodyPr>
          <a:lstStyle/>
          <a:p>
            <a:pPr marL="457200" indent="-457200">
              <a:buSzPct val="190000"/>
              <a:buFont typeface="+mj-lt"/>
              <a:buAutoNum type="arabicPeriod" startAt="4"/>
            </a:pPr>
            <a:r>
              <a:rPr lang="en-US" sz="2000" b="1" dirty="0">
                <a:solidFill>
                  <a:srgbClr val="202F5A"/>
                </a:solidFill>
                <a:latin typeface="Mont Bold"/>
              </a:rPr>
              <a:t>Select the patients and treatment plan who are under medication without therapy.</a:t>
            </a:r>
          </a:p>
        </p:txBody>
      </p:sp>
      <p:sp>
        <p:nvSpPr>
          <p:cNvPr id="5" name="TextBox 4">
            <a:extLst>
              <a:ext uri="{FF2B5EF4-FFF2-40B4-BE49-F238E27FC236}">
                <a16:creationId xmlns:a16="http://schemas.microsoft.com/office/drawing/2014/main" id="{C2489584-7C30-BD64-0646-656E13FFAF3C}"/>
              </a:ext>
            </a:extLst>
          </p:cNvPr>
          <p:cNvSpPr txBox="1"/>
          <p:nvPr/>
        </p:nvSpPr>
        <p:spPr>
          <a:xfrm>
            <a:off x="364757" y="2487346"/>
            <a:ext cx="4998188" cy="4708981"/>
          </a:xfrm>
          <a:prstGeom prst="rect">
            <a:avLst/>
          </a:prstGeom>
          <a:noFill/>
        </p:spPr>
        <p:txBody>
          <a:bodyPr wrap="square" rtlCol="0">
            <a:spAutoFit/>
          </a:bodyPr>
          <a:lstStyle/>
          <a:p>
            <a:r>
              <a:rPr lang="en-US" sz="2500" b="1" dirty="0">
                <a:solidFill>
                  <a:srgbClr val="0000FF"/>
                </a:solidFill>
                <a:latin typeface="Times New Roman" panose="02020603050405020304" pitchFamily="18" charset="0"/>
                <a:cs typeface="Times New Roman" panose="02020603050405020304" pitchFamily="18" charset="0"/>
              </a:rPr>
              <a:t>SELECT</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PatientID</a:t>
            </a:r>
            <a:r>
              <a:rPr lang="en-US" sz="2500" b="1" dirty="0">
                <a:solidFill>
                  <a:srgbClr val="808080"/>
                </a:solidFill>
                <a:latin typeface="Times New Roman" panose="02020603050405020304" pitchFamily="18" charset="0"/>
                <a:cs typeface="Times New Roman" panose="02020603050405020304" pitchFamily="18" charset="0"/>
              </a:rPr>
              <a:t>,</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err="1">
                <a:solidFill>
                  <a:srgbClr val="000000"/>
                </a:solidFill>
                <a:latin typeface="Times New Roman" panose="02020603050405020304" pitchFamily="18" charset="0"/>
                <a:cs typeface="Times New Roman" panose="02020603050405020304" pitchFamily="18" charset="0"/>
              </a:rPr>
              <a:t>P</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PatientFirstName</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T</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TreatmentPlanName</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FF"/>
                </a:solidFill>
                <a:latin typeface="Times New Roman" panose="02020603050405020304" pitchFamily="18" charset="0"/>
                <a:cs typeface="Times New Roman" panose="02020603050405020304" pitchFamily="18" charset="0"/>
              </a:rPr>
              <a:t>FROM</a:t>
            </a:r>
            <a:r>
              <a:rPr lang="en-US" sz="2500" b="1" dirty="0">
                <a:solidFill>
                  <a:srgbClr val="000000"/>
                </a:solidFill>
                <a:latin typeface="Times New Roman" panose="02020603050405020304" pitchFamily="18" charset="0"/>
                <a:cs typeface="Times New Roman" panose="02020603050405020304" pitchFamily="18" charset="0"/>
              </a:rPr>
              <a:t> Patient P</a:t>
            </a:r>
          </a:p>
          <a:p>
            <a:r>
              <a:rPr lang="en-US" sz="2500" b="1" dirty="0">
                <a:solidFill>
                  <a:srgbClr val="808080"/>
                </a:solidFill>
                <a:latin typeface="Times New Roman" panose="02020603050405020304" pitchFamily="18" charset="0"/>
                <a:cs typeface="Times New Roman" panose="02020603050405020304" pitchFamily="18" charset="0"/>
              </a:rPr>
              <a:t>Inner</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join</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Treatment_plan</a:t>
            </a:r>
            <a:r>
              <a:rPr lang="en-US" sz="2500" b="1" dirty="0">
                <a:solidFill>
                  <a:srgbClr val="000000"/>
                </a:solidFill>
                <a:latin typeface="Times New Roman" panose="02020603050405020304" pitchFamily="18" charset="0"/>
                <a:cs typeface="Times New Roman" panose="02020603050405020304" pitchFamily="18" charset="0"/>
              </a:rPr>
              <a:t> T</a:t>
            </a:r>
          </a:p>
          <a:p>
            <a:r>
              <a:rPr lang="en-US" sz="2500" b="1" dirty="0">
                <a:solidFill>
                  <a:srgbClr val="0000FF"/>
                </a:solidFill>
                <a:latin typeface="Times New Roman" panose="02020603050405020304" pitchFamily="18" charset="0"/>
                <a:cs typeface="Times New Roman" panose="02020603050405020304" pitchFamily="18" charset="0"/>
              </a:rPr>
              <a:t>on</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PatientID</a:t>
            </a:r>
            <a:r>
              <a:rPr lang="en-US" sz="2500" b="1" dirty="0">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T</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PatientID</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FF"/>
                </a:solidFill>
                <a:latin typeface="Times New Roman" panose="02020603050405020304" pitchFamily="18" charset="0"/>
                <a:cs typeface="Times New Roman" panose="02020603050405020304" pitchFamily="18" charset="0"/>
              </a:rPr>
              <a:t>WHERE</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
            </a:r>
            <a:r>
              <a:rPr lang="en-US" sz="2500" b="1" dirty="0" err="1">
                <a:solidFill>
                  <a:srgbClr val="808080"/>
                </a:solidFill>
                <a:latin typeface="Times New Roman" panose="02020603050405020304" pitchFamily="18" charset="0"/>
                <a:cs typeface="Times New Roman" panose="02020603050405020304" pitchFamily="18" charset="0"/>
              </a:rPr>
              <a:t>.</a:t>
            </a:r>
            <a:r>
              <a:rPr lang="en-US" sz="2500" b="1" dirty="0" err="1">
                <a:solidFill>
                  <a:srgbClr val="000000"/>
                </a:solidFill>
                <a:latin typeface="Times New Roman" panose="02020603050405020304" pitchFamily="18" charset="0"/>
                <a:cs typeface="Times New Roman" panose="02020603050405020304" pitchFamily="18" charset="0"/>
              </a:rPr>
              <a:t>PatientID</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IN</a:t>
            </a:r>
            <a:r>
              <a:rPr lang="en-US" sz="2500" b="1" dirty="0">
                <a:solidFill>
                  <a:srgbClr val="0000FF"/>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0000FF"/>
                </a:solidFill>
                <a:latin typeface="Times New Roman" panose="02020603050405020304" pitchFamily="18" charset="0"/>
                <a:cs typeface="Times New Roman" panose="02020603050405020304" pitchFamily="18" charset="0"/>
              </a:rPr>
              <a:t>SELECT</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PatientID</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0000FF"/>
                </a:solidFill>
                <a:latin typeface="Times New Roman" panose="02020603050405020304" pitchFamily="18" charset="0"/>
                <a:cs typeface="Times New Roman" panose="02020603050405020304" pitchFamily="18" charset="0"/>
              </a:rPr>
              <a:t>FROM</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Patient_Medication</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0000FF"/>
                </a:solidFill>
                <a:latin typeface="Times New Roman" panose="02020603050405020304" pitchFamily="18" charset="0"/>
                <a:cs typeface="Times New Roman" panose="02020603050405020304" pitchFamily="18" charset="0"/>
              </a:rPr>
              <a:t>WHERE</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PatientID</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NOT</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IN</a:t>
            </a:r>
            <a:r>
              <a:rPr lang="en-US" sz="2500" b="1" dirty="0">
                <a:solidFill>
                  <a:srgbClr val="0000FF"/>
                </a:solidFill>
                <a:latin typeface="Times New Roman" panose="02020603050405020304" pitchFamily="18" charset="0"/>
                <a:cs typeface="Times New Roman" panose="02020603050405020304" pitchFamily="18" charset="0"/>
              </a:rPr>
              <a:t> </a:t>
            </a:r>
            <a:r>
              <a:rPr lang="en-US" sz="2500" b="1" dirty="0">
                <a:solidFill>
                  <a:srgbClr val="808080"/>
                </a:solidFill>
                <a:latin typeface="Times New Roman" panose="02020603050405020304" pitchFamily="18" charset="0"/>
                <a:cs typeface="Times New Roman" panose="02020603050405020304" pitchFamily="18" charset="0"/>
              </a:rPr>
              <a:t>(</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FF"/>
                </a:solidFill>
                <a:latin typeface="Times New Roman" panose="02020603050405020304" pitchFamily="18" charset="0"/>
                <a:cs typeface="Times New Roman" panose="02020603050405020304" pitchFamily="18" charset="0"/>
              </a:rPr>
              <a:t>	SELECT</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PatientID</a:t>
            </a:r>
            <a:endParaRPr lang="en-US" sz="2500" b="1" dirty="0">
              <a:solidFill>
                <a:srgbClr val="000000"/>
              </a:solidFill>
              <a:latin typeface="Times New Roman" panose="02020603050405020304" pitchFamily="18" charset="0"/>
              <a:cs typeface="Times New Roman" panose="02020603050405020304" pitchFamily="18" charset="0"/>
            </a:endParaRPr>
          </a:p>
          <a:p>
            <a:r>
              <a:rPr lang="en-US" sz="2500" b="1" dirty="0">
                <a:solidFill>
                  <a:srgbClr val="0000FF"/>
                </a:solidFill>
                <a:latin typeface="Times New Roman" panose="02020603050405020304" pitchFamily="18" charset="0"/>
                <a:cs typeface="Times New Roman" panose="02020603050405020304" pitchFamily="18" charset="0"/>
              </a:rPr>
              <a:t>	FROM</a:t>
            </a:r>
            <a:r>
              <a:rPr lang="en-US" sz="2500" b="1" dirty="0">
                <a:solidFill>
                  <a:srgbClr val="000000"/>
                </a:solidFill>
                <a:latin typeface="Times New Roman" panose="02020603050405020304" pitchFamily="18" charset="0"/>
                <a:cs typeface="Times New Roman" panose="02020603050405020304" pitchFamily="18" charset="0"/>
              </a:rPr>
              <a:t> </a:t>
            </a:r>
            <a:r>
              <a:rPr lang="en-US" sz="2500" b="1" dirty="0" err="1">
                <a:solidFill>
                  <a:srgbClr val="000000"/>
                </a:solidFill>
                <a:latin typeface="Times New Roman" panose="02020603050405020304" pitchFamily="18" charset="0"/>
                <a:cs typeface="Times New Roman" panose="02020603050405020304" pitchFamily="18" charset="0"/>
              </a:rPr>
              <a:t>Patient_Therapy</a:t>
            </a:r>
            <a:r>
              <a:rPr lang="en-US" sz="2500" b="1" dirty="0">
                <a:solidFill>
                  <a:srgbClr val="808080"/>
                </a:solidFill>
                <a:latin typeface="Times New Roman" panose="02020603050405020304" pitchFamily="18" charset="0"/>
                <a:cs typeface="Times New Roman" panose="02020603050405020304" pitchFamily="18" charset="0"/>
              </a:rPr>
              <a:t>));</a:t>
            </a:r>
            <a:endParaRPr lang="en-US" sz="25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A920268-D6EA-8259-830B-3502CBF19610}"/>
              </a:ext>
            </a:extLst>
          </p:cNvPr>
          <p:cNvPicPr>
            <a:picLocks noChangeAspect="1"/>
          </p:cNvPicPr>
          <p:nvPr/>
        </p:nvPicPr>
        <p:blipFill>
          <a:blip r:embed="rId4"/>
          <a:stretch>
            <a:fillRect/>
          </a:stretch>
        </p:blipFill>
        <p:spPr>
          <a:xfrm>
            <a:off x="6502399" y="1019292"/>
            <a:ext cx="6137643" cy="5838708"/>
          </a:xfrm>
          <a:prstGeom prst="rect">
            <a:avLst/>
          </a:prstGeom>
        </p:spPr>
      </p:pic>
    </p:spTree>
    <p:extLst>
      <p:ext uri="{BB962C8B-B14F-4D97-AF65-F5344CB8AC3E}">
        <p14:creationId xmlns:p14="http://schemas.microsoft.com/office/powerpoint/2010/main" val="225800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475E-BBE0-3ACA-7834-48DE2B29FA87}"/>
            </a:ext>
          </a:extLst>
        </p:cNvPr>
        <p:cNvGrpSpPr/>
        <p:nvPr/>
      </p:nvGrpSpPr>
      <p:grpSpPr>
        <a:xfrm>
          <a:off x="0" y="0"/>
          <a:ext cx="0" cy="0"/>
          <a:chOff x="0" y="0"/>
          <a:chExt cx="0" cy="0"/>
        </a:xfrm>
      </p:grpSpPr>
      <p:grpSp>
        <p:nvGrpSpPr>
          <p:cNvPr id="20" name="Group 3">
            <a:extLst>
              <a:ext uri="{FF2B5EF4-FFF2-40B4-BE49-F238E27FC236}">
                <a16:creationId xmlns:a16="http://schemas.microsoft.com/office/drawing/2014/main" id="{1C5213D5-3658-1815-E39C-39DDF2020EB2}"/>
              </a:ext>
            </a:extLst>
          </p:cNvPr>
          <p:cNvGrpSpPr/>
          <p:nvPr/>
        </p:nvGrpSpPr>
        <p:grpSpPr>
          <a:xfrm>
            <a:off x="25400" y="0"/>
            <a:ext cx="7543801" cy="7315200"/>
            <a:chOff x="8398" y="829858"/>
            <a:chExt cx="2861170" cy="2376541"/>
          </a:xfrm>
        </p:grpSpPr>
        <p:sp>
          <p:nvSpPr>
            <p:cNvPr id="21" name="Freeform 4">
              <a:extLst>
                <a:ext uri="{FF2B5EF4-FFF2-40B4-BE49-F238E27FC236}">
                  <a16:creationId xmlns:a16="http://schemas.microsoft.com/office/drawing/2014/main" id="{D280E94C-0F04-CB73-3E4F-113FE58570AF}"/>
                </a:ext>
              </a:extLst>
            </p:cNvPr>
            <p:cNvSpPr/>
            <p:nvPr/>
          </p:nvSpPr>
          <p:spPr>
            <a:xfrm>
              <a:off x="8398" y="829858"/>
              <a:ext cx="2861170" cy="2376541"/>
            </a:xfrm>
            <a:custGeom>
              <a:avLst/>
              <a:gdLst/>
              <a:ahLst/>
              <a:cxnLst/>
              <a:rect l="l" t="t" r="r" b="b"/>
              <a:pathLst>
                <a:path w="2861170" h="2376541">
                  <a:moveTo>
                    <a:pt x="0" y="0"/>
                  </a:moveTo>
                  <a:lnTo>
                    <a:pt x="2861170" y="0"/>
                  </a:lnTo>
                  <a:lnTo>
                    <a:pt x="2861170" y="2376541"/>
                  </a:lnTo>
                  <a:lnTo>
                    <a:pt x="0" y="2376541"/>
                  </a:lnTo>
                  <a:close/>
                </a:path>
              </a:pathLst>
            </a:custGeom>
            <a:solidFill>
              <a:srgbClr val="50DEAB"/>
            </a:solidFill>
          </p:spPr>
          <p:txBody>
            <a:bodyPr/>
            <a:lstStyle/>
            <a:p>
              <a:endParaRPr lang="en-US" dirty="0"/>
            </a:p>
          </p:txBody>
        </p:sp>
      </p:grpSp>
      <p:sp>
        <p:nvSpPr>
          <p:cNvPr id="2" name="Freeform 2">
            <a:extLst>
              <a:ext uri="{FF2B5EF4-FFF2-40B4-BE49-F238E27FC236}">
                <a16:creationId xmlns:a16="http://schemas.microsoft.com/office/drawing/2014/main" id="{6E43FE2D-7563-A714-5412-30DFCC6A137E}"/>
              </a:ext>
            </a:extLst>
          </p:cNvPr>
          <p:cNvSpPr/>
          <p:nvPr/>
        </p:nvSpPr>
        <p:spPr>
          <a:xfrm>
            <a:off x="269102" y="1"/>
            <a:ext cx="3982128" cy="3972173"/>
          </a:xfrm>
          <a:custGeom>
            <a:avLst/>
            <a:gdLst/>
            <a:ahLst/>
            <a:cxnLst/>
            <a:rect l="l" t="t" r="r" b="b"/>
            <a:pathLst>
              <a:path w="3982128" h="3972173">
                <a:moveTo>
                  <a:pt x="0" y="0"/>
                </a:moveTo>
                <a:lnTo>
                  <a:pt x="3982128" y="0"/>
                </a:lnTo>
                <a:lnTo>
                  <a:pt x="3982128" y="3972173"/>
                </a:lnTo>
                <a:lnTo>
                  <a:pt x="0" y="3972173"/>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5" name="TextBox 24">
            <a:extLst>
              <a:ext uri="{FF2B5EF4-FFF2-40B4-BE49-F238E27FC236}">
                <a16:creationId xmlns:a16="http://schemas.microsoft.com/office/drawing/2014/main" id="{66F9824E-57CC-A28D-412F-2E6F75BC8815}"/>
              </a:ext>
            </a:extLst>
          </p:cNvPr>
          <p:cNvSpPr txBox="1"/>
          <p:nvPr/>
        </p:nvSpPr>
        <p:spPr>
          <a:xfrm>
            <a:off x="513612" y="152401"/>
            <a:ext cx="9165265" cy="714491"/>
          </a:xfrm>
          <a:prstGeom prst="rect">
            <a:avLst/>
          </a:prstGeom>
          <a:noFill/>
        </p:spPr>
        <p:txBody>
          <a:bodyPr wrap="square" rtlCol="0">
            <a:spAutoFit/>
          </a:bodyPr>
          <a:lstStyle/>
          <a:p>
            <a:r>
              <a:rPr lang="en-US" sz="4043" b="1" dirty="0">
                <a:solidFill>
                  <a:srgbClr val="202F5A"/>
                </a:solidFill>
                <a:latin typeface="Mont Bold"/>
              </a:rPr>
              <a:t>ADVANCED SQL QUERIES</a:t>
            </a:r>
          </a:p>
        </p:txBody>
      </p:sp>
      <p:sp>
        <p:nvSpPr>
          <p:cNvPr id="4" name="TextBox 3">
            <a:extLst>
              <a:ext uri="{FF2B5EF4-FFF2-40B4-BE49-F238E27FC236}">
                <a16:creationId xmlns:a16="http://schemas.microsoft.com/office/drawing/2014/main" id="{919E55BA-B3FC-2764-FAE1-19458511E193}"/>
              </a:ext>
            </a:extLst>
          </p:cNvPr>
          <p:cNvSpPr txBox="1"/>
          <p:nvPr/>
        </p:nvSpPr>
        <p:spPr>
          <a:xfrm>
            <a:off x="263892" y="1079841"/>
            <a:ext cx="7305309" cy="1323439"/>
          </a:xfrm>
          <a:prstGeom prst="rect">
            <a:avLst/>
          </a:prstGeom>
          <a:noFill/>
        </p:spPr>
        <p:txBody>
          <a:bodyPr wrap="square" rtlCol="0">
            <a:spAutoFit/>
          </a:bodyPr>
          <a:lstStyle/>
          <a:p>
            <a:pPr marL="457200" indent="-457200">
              <a:buSzPct val="190000"/>
              <a:buFont typeface="+mj-lt"/>
              <a:buAutoNum type="arabicPeriod" startAt="5"/>
            </a:pPr>
            <a:r>
              <a:rPr lang="en-US" sz="2000" b="1" dirty="0">
                <a:solidFill>
                  <a:srgbClr val="202F5A"/>
                </a:solidFill>
                <a:latin typeface="Mont Bold"/>
              </a:rPr>
              <a:t>Calculate by evaluating different patients in the system. How the psychiatric score and medicines are connected. Identify for each medicine what score can be assigned.</a:t>
            </a:r>
          </a:p>
        </p:txBody>
      </p:sp>
      <p:sp>
        <p:nvSpPr>
          <p:cNvPr id="6" name="TextBox 5">
            <a:extLst>
              <a:ext uri="{FF2B5EF4-FFF2-40B4-BE49-F238E27FC236}">
                <a16:creationId xmlns:a16="http://schemas.microsoft.com/office/drawing/2014/main" id="{221BCF1B-08FC-80C3-E357-C2AD7385A7F9}"/>
              </a:ext>
            </a:extLst>
          </p:cNvPr>
          <p:cNvSpPr txBox="1"/>
          <p:nvPr/>
        </p:nvSpPr>
        <p:spPr>
          <a:xfrm>
            <a:off x="406399" y="2438400"/>
            <a:ext cx="7848601" cy="3170099"/>
          </a:xfrm>
          <a:prstGeom prst="rect">
            <a:avLst/>
          </a:prstGeom>
          <a:noFill/>
        </p:spPr>
        <p:txBody>
          <a:bodyPr wrap="square" rtlCol="0">
            <a:spAutoFit/>
          </a:bodyPr>
          <a:lstStyle/>
          <a:p>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ML</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MedicineName</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a:t>
            </a:r>
          </a:p>
          <a:p>
            <a:r>
              <a:rPr lang="en-US" sz="2000" b="1" dirty="0">
                <a:solidFill>
                  <a:srgbClr val="0000FF"/>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FF00FF"/>
                </a:solidFill>
                <a:latin typeface="Times New Roman" panose="02020603050405020304" pitchFamily="18" charset="0"/>
                <a:cs typeface="Times New Roman" panose="02020603050405020304" pitchFamily="18" charset="0"/>
              </a:rPr>
              <a:t>AVG</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CAST</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HR</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PsychiatricScore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AS FLOAT</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Health_Record</a:t>
            </a:r>
            <a:r>
              <a:rPr lang="en-US" sz="2000" b="1" dirty="0">
                <a:solidFill>
                  <a:srgbClr val="000000"/>
                </a:solidFill>
                <a:latin typeface="Times New Roman" panose="02020603050405020304" pitchFamily="18" charset="0"/>
                <a:cs typeface="Times New Roman" panose="02020603050405020304" pitchFamily="18" charset="0"/>
              </a:rPr>
              <a:t> HR</a:t>
            </a: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WHERE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HR</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PatientID</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IN</a:t>
            </a:r>
            <a:r>
              <a:rPr lang="en-US" sz="2000" b="1" dirty="0">
                <a:solidFill>
                  <a:srgbClr val="0000FF"/>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SELECT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PM</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PatientID</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Patient_Medication</a:t>
            </a:r>
            <a:r>
              <a:rPr lang="en-US" sz="2000" b="1" dirty="0">
                <a:solidFill>
                  <a:srgbClr val="000000"/>
                </a:solidFill>
                <a:latin typeface="Times New Roman" panose="02020603050405020304" pitchFamily="18" charset="0"/>
                <a:cs typeface="Times New Roman" panose="02020603050405020304" pitchFamily="18" charset="0"/>
              </a:rPr>
              <a:t> PM</a:t>
            </a:r>
          </a:p>
          <a:p>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WHERE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PM</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MedicineID</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808080"/>
                </a:solidFill>
                <a:latin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ML</a:t>
            </a:r>
            <a:r>
              <a:rPr lang="en-US" sz="2000" b="1" dirty="0" err="1">
                <a:solidFill>
                  <a:srgbClr val="808080"/>
                </a:solidFill>
                <a:latin typeface="Times New Roman" panose="02020603050405020304" pitchFamily="18" charset="0"/>
                <a:cs typeface="Times New Roman" panose="02020603050405020304" pitchFamily="18" charset="0"/>
              </a:rPr>
              <a:t>.</a:t>
            </a:r>
            <a:r>
              <a:rPr lang="en-US" sz="2000" b="1" dirty="0" err="1">
                <a:solidFill>
                  <a:srgbClr val="000000"/>
                </a:solidFill>
                <a:latin typeface="Times New Roman" panose="02020603050405020304" pitchFamily="18" charset="0"/>
                <a:cs typeface="Times New Roman" panose="02020603050405020304" pitchFamily="18" charset="0"/>
              </a:rPr>
              <a:t>MedicineID</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80808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AS</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AvgPsychiatricScore</a:t>
            </a:r>
            <a:endParaRPr lang="en-US" sz="2000" b="1" dirty="0">
              <a:solidFill>
                <a:srgbClr val="000000"/>
              </a:solidFill>
              <a:latin typeface="Times New Roman" panose="02020603050405020304" pitchFamily="18" charset="0"/>
              <a:cs typeface="Times New Roman" panose="02020603050405020304" pitchFamily="18" charset="0"/>
            </a:endParaRPr>
          </a:p>
          <a:p>
            <a:r>
              <a:rPr lang="en-US" sz="2000" b="1" dirty="0">
                <a:solidFill>
                  <a:srgbClr val="0000FF"/>
                </a:solidFill>
                <a:latin typeface="Times New Roman" panose="02020603050405020304" pitchFamily="18" charset="0"/>
                <a:cs typeface="Times New Roman" panose="02020603050405020304" pitchFamily="18" charset="0"/>
              </a:rPr>
              <a:t>FROM</a:t>
            </a:r>
            <a:r>
              <a:rPr lang="en-US" sz="2000" b="1" dirty="0">
                <a:solidFill>
                  <a:srgbClr val="000000"/>
                </a:solidFill>
                <a:latin typeface="Times New Roman" panose="02020603050405020304" pitchFamily="18" charset="0"/>
                <a:cs typeface="Times New Roman" panose="02020603050405020304" pitchFamily="18" charset="0"/>
              </a:rPr>
              <a:t> MEDICINE_LIST ML</a:t>
            </a:r>
          </a:p>
          <a:p>
            <a:r>
              <a:rPr lang="en-US" sz="2000" b="1" dirty="0">
                <a:solidFill>
                  <a:srgbClr val="0000FF"/>
                </a:solidFill>
                <a:latin typeface="Times New Roman" panose="02020603050405020304" pitchFamily="18" charset="0"/>
                <a:cs typeface="Times New Roman" panose="02020603050405020304" pitchFamily="18" charset="0"/>
              </a:rPr>
              <a:t>ORDER</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BY</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cs typeface="Times New Roman" panose="02020603050405020304" pitchFamily="18" charset="0"/>
              </a:rPr>
              <a:t>AvgPsychiatricScore</a:t>
            </a:r>
            <a:r>
              <a:rPr lang="en-US" sz="2000" b="1"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FF"/>
                </a:solidFill>
                <a:latin typeface="Times New Roman" panose="02020603050405020304" pitchFamily="18" charset="0"/>
                <a:cs typeface="Times New Roman" panose="02020603050405020304" pitchFamily="18" charset="0"/>
              </a:rPr>
              <a:t>DESC</a:t>
            </a:r>
            <a:r>
              <a:rPr lang="en-US" sz="2000" b="1" dirty="0">
                <a:solidFill>
                  <a:srgbClr val="808080"/>
                </a:solidFill>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59C358E-D820-36C0-EA3D-863F6B36EBE1}"/>
              </a:ext>
            </a:extLst>
          </p:cNvPr>
          <p:cNvPicPr>
            <a:picLocks noChangeAspect="1"/>
          </p:cNvPicPr>
          <p:nvPr/>
        </p:nvPicPr>
        <p:blipFill>
          <a:blip r:embed="rId4"/>
          <a:stretch>
            <a:fillRect/>
          </a:stretch>
        </p:blipFill>
        <p:spPr>
          <a:xfrm>
            <a:off x="7706498" y="1079841"/>
            <a:ext cx="5272902" cy="4863759"/>
          </a:xfrm>
          <a:prstGeom prst="rect">
            <a:avLst/>
          </a:prstGeom>
        </p:spPr>
      </p:pic>
    </p:spTree>
    <p:extLst>
      <p:ext uri="{BB962C8B-B14F-4D97-AF65-F5344CB8AC3E}">
        <p14:creationId xmlns:p14="http://schemas.microsoft.com/office/powerpoint/2010/main" val="2864912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B6873F53-6C8E-C22E-22E4-549B95D2D012}"/>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434258A1-F4BC-6706-A679-3926A7D890AC}"/>
              </a:ext>
            </a:extLst>
          </p:cNvPr>
          <p:cNvSpPr txBox="1"/>
          <p:nvPr/>
        </p:nvSpPr>
        <p:spPr>
          <a:xfrm>
            <a:off x="1778000" y="304800"/>
            <a:ext cx="97536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BASIC MATHEMATICAL NOTATION</a:t>
            </a:r>
          </a:p>
        </p:txBody>
      </p:sp>
      <p:sp>
        <p:nvSpPr>
          <p:cNvPr id="5" name="TextBox 4">
            <a:extLst>
              <a:ext uri="{FF2B5EF4-FFF2-40B4-BE49-F238E27FC236}">
                <a16:creationId xmlns:a16="http://schemas.microsoft.com/office/drawing/2014/main" id="{525BA395-2E85-8625-5CBA-4AFDC1BBCBA9}"/>
              </a:ext>
            </a:extLst>
          </p:cNvPr>
          <p:cNvSpPr txBox="1"/>
          <p:nvPr/>
        </p:nvSpPr>
        <p:spPr>
          <a:xfrm>
            <a:off x="731761" y="1648836"/>
            <a:ext cx="10799839" cy="477054"/>
          </a:xfrm>
          <a:prstGeom prst="rect">
            <a:avLst/>
          </a:prstGeom>
          <a:noFill/>
        </p:spPr>
        <p:txBody>
          <a:bodyPr wrap="square" rtlCol="0">
            <a:spAutoFit/>
          </a:bodyPr>
          <a:lstStyle/>
          <a:p>
            <a:pPr marL="457200" indent="-457200">
              <a:buSzPct val="190000"/>
              <a:buFont typeface="+mj-lt"/>
              <a:buAutoNum type="arabicPeriod"/>
            </a:pPr>
            <a:r>
              <a:rPr lang="en-US" sz="2500" b="1" dirty="0"/>
              <a:t>  Find Illness with Predefined Psychiatric score greater then 50</a:t>
            </a:r>
          </a:p>
        </p:txBody>
      </p:sp>
      <p:sp>
        <p:nvSpPr>
          <p:cNvPr id="6" name="TextBox 5">
            <a:extLst>
              <a:ext uri="{FF2B5EF4-FFF2-40B4-BE49-F238E27FC236}">
                <a16:creationId xmlns:a16="http://schemas.microsoft.com/office/drawing/2014/main" id="{299114AA-C3B9-211E-ECC5-2F6527E164F2}"/>
              </a:ext>
            </a:extLst>
          </p:cNvPr>
          <p:cNvSpPr txBox="1"/>
          <p:nvPr/>
        </p:nvSpPr>
        <p:spPr>
          <a:xfrm>
            <a:off x="1397000" y="2026805"/>
            <a:ext cx="9885439" cy="769441"/>
          </a:xfrm>
          <a:prstGeom prst="rect">
            <a:avLst/>
          </a:prstGeom>
          <a:noFill/>
        </p:spPr>
        <p:txBody>
          <a:bodyPr wrap="square" rtlCol="0">
            <a:spAutoFit/>
          </a:bodyPr>
          <a:lstStyle/>
          <a:p>
            <a:r>
              <a:rPr lang="en-US" sz="4400" b="1" i="0" dirty="0">
                <a:solidFill>
                  <a:srgbClr val="000000"/>
                </a:solidFill>
                <a:effectLst/>
                <a:latin typeface="Times New Roman" panose="02020603050405020304" pitchFamily="18" charset="0"/>
              </a:rPr>
              <a:t>σ</a:t>
            </a:r>
            <a:r>
              <a:rPr lang="en-US" sz="4400" b="1" i="0" baseline="-25000" dirty="0">
                <a:solidFill>
                  <a:srgbClr val="000000"/>
                </a:solidFill>
                <a:effectLst/>
                <a:latin typeface="Times New Roman" panose="02020603050405020304" pitchFamily="18" charset="0"/>
              </a:rPr>
              <a:t> </a:t>
            </a:r>
            <a:r>
              <a:rPr lang="en-US" sz="4400" b="1" i="1" baseline="-25000" dirty="0" err="1">
                <a:solidFill>
                  <a:srgbClr val="000000"/>
                </a:solidFill>
                <a:latin typeface="Times New Roman" panose="02020603050405020304" pitchFamily="18" charset="0"/>
              </a:rPr>
              <a:t>P</a:t>
            </a:r>
            <a:r>
              <a:rPr lang="en-US" sz="4400" b="1" i="1" baseline="-25000" dirty="0" err="1">
                <a:solidFill>
                  <a:srgbClr val="000000"/>
                </a:solidFill>
                <a:effectLst/>
                <a:latin typeface="Times New Roman" panose="02020603050405020304" pitchFamily="18" charset="0"/>
              </a:rPr>
              <a:t>redefinedScore</a:t>
            </a:r>
            <a:r>
              <a:rPr lang="en-US" sz="4400" b="1" i="0" baseline="-25000" dirty="0">
                <a:solidFill>
                  <a:srgbClr val="000000"/>
                </a:solidFill>
                <a:effectLst/>
                <a:latin typeface="Times New Roman" panose="02020603050405020304" pitchFamily="18" charset="0"/>
              </a:rPr>
              <a:t> &gt; 50 </a:t>
            </a:r>
            <a:r>
              <a:rPr lang="en-US" sz="4400" b="1" i="1" dirty="0">
                <a:solidFill>
                  <a:srgbClr val="000000"/>
                </a:solidFill>
                <a:effectLst/>
                <a:latin typeface="Times New Roman" panose="02020603050405020304" pitchFamily="18" charset="0"/>
              </a:rPr>
              <a:t>ILLNESS</a:t>
            </a:r>
            <a:r>
              <a:rPr lang="en-US" sz="4400" b="1" i="0" dirty="0">
                <a:solidFill>
                  <a:srgbClr val="000000"/>
                </a:solidFill>
                <a:effectLst/>
                <a:latin typeface="Times New Roman" panose="02020603050405020304" pitchFamily="18" charset="0"/>
              </a:rPr>
              <a:t>_LIST</a:t>
            </a:r>
            <a:endParaRPr lang="en-US" sz="4400" b="1" dirty="0"/>
          </a:p>
        </p:txBody>
      </p:sp>
      <p:pic>
        <p:nvPicPr>
          <p:cNvPr id="8" name="Picture 7">
            <a:extLst>
              <a:ext uri="{FF2B5EF4-FFF2-40B4-BE49-F238E27FC236}">
                <a16:creationId xmlns:a16="http://schemas.microsoft.com/office/drawing/2014/main" id="{723A4D6B-6DD8-ABC4-F72B-AF5F6DC3C747}"/>
              </a:ext>
            </a:extLst>
          </p:cNvPr>
          <p:cNvPicPr>
            <a:picLocks noChangeAspect="1"/>
          </p:cNvPicPr>
          <p:nvPr/>
        </p:nvPicPr>
        <p:blipFill>
          <a:blip r:embed="rId4"/>
          <a:stretch>
            <a:fillRect/>
          </a:stretch>
        </p:blipFill>
        <p:spPr>
          <a:xfrm>
            <a:off x="815822" y="3174215"/>
            <a:ext cx="11201400" cy="2492149"/>
          </a:xfrm>
          <a:prstGeom prst="rect">
            <a:avLst/>
          </a:prstGeom>
        </p:spPr>
      </p:pic>
      <p:sp>
        <p:nvSpPr>
          <p:cNvPr id="9" name="TextBox 8">
            <a:extLst>
              <a:ext uri="{FF2B5EF4-FFF2-40B4-BE49-F238E27FC236}">
                <a16:creationId xmlns:a16="http://schemas.microsoft.com/office/drawing/2014/main" id="{5777D84E-021A-8FA7-4AD1-52133B7C740E}"/>
              </a:ext>
            </a:extLst>
          </p:cNvPr>
          <p:cNvSpPr txBox="1"/>
          <p:nvPr/>
        </p:nvSpPr>
        <p:spPr>
          <a:xfrm>
            <a:off x="731761" y="5753100"/>
            <a:ext cx="10972800" cy="1246495"/>
          </a:xfrm>
          <a:prstGeom prst="rect">
            <a:avLst/>
          </a:prstGeom>
          <a:noFill/>
        </p:spPr>
        <p:txBody>
          <a:bodyPr wrap="square" rtlCol="0">
            <a:spAutoFit/>
          </a:bodyPr>
          <a:lstStyle/>
          <a:p>
            <a:r>
              <a:rPr lang="en-US" sz="2500" i="0" dirty="0">
                <a:solidFill>
                  <a:srgbClr val="000000"/>
                </a:solidFill>
                <a:effectLst/>
                <a:latin typeface="Times New Roman" panose="02020603050405020304" pitchFamily="18" charset="0"/>
              </a:rPr>
              <a:t>σ – Notation represents the selection operation and it works as where condition filtering rows for a condition. Here from ILLNESS_LIST table values will be selected on condition </a:t>
            </a:r>
            <a:r>
              <a:rPr lang="en-US" sz="2500" i="0" dirty="0" err="1">
                <a:solidFill>
                  <a:srgbClr val="000000"/>
                </a:solidFill>
                <a:effectLst/>
                <a:latin typeface="Times New Roman" panose="02020603050405020304" pitchFamily="18" charset="0"/>
              </a:rPr>
              <a:t>PredefinedScore</a:t>
            </a:r>
            <a:r>
              <a:rPr lang="en-US" sz="2500" dirty="0">
                <a:solidFill>
                  <a:srgbClr val="000000"/>
                </a:solidFill>
                <a:latin typeface="Times New Roman" panose="02020603050405020304" pitchFamily="18" charset="0"/>
              </a:rPr>
              <a:t>&gt;50 is the condition.</a:t>
            </a:r>
            <a:endParaRPr lang="en-US" sz="2500" dirty="0"/>
          </a:p>
        </p:txBody>
      </p:sp>
    </p:spTree>
    <p:extLst>
      <p:ext uri="{BB962C8B-B14F-4D97-AF65-F5344CB8AC3E}">
        <p14:creationId xmlns:p14="http://schemas.microsoft.com/office/powerpoint/2010/main" val="1841404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E2E8F2-4688-D561-4B7B-237CE7B452F7}"/>
              </a:ext>
            </a:extLst>
          </p:cNvPr>
          <p:cNvSpPr txBox="1"/>
          <p:nvPr/>
        </p:nvSpPr>
        <p:spPr>
          <a:xfrm>
            <a:off x="254000" y="6324600"/>
            <a:ext cx="2895600" cy="553998"/>
          </a:xfrm>
          <a:prstGeom prst="rect">
            <a:avLst/>
          </a:prstGeom>
          <a:noFill/>
        </p:spPr>
        <p:txBody>
          <a:bodyPr wrap="square" rtlCol="0">
            <a:spAutoFit/>
          </a:bodyPr>
          <a:lstStyle/>
          <a:p>
            <a:r>
              <a:rPr lang="en-US" sz="3000" b="1" u="sng" dirty="0"/>
              <a:t>ER</a:t>
            </a:r>
            <a:r>
              <a:rPr lang="en-US" sz="3000" u="sng" dirty="0"/>
              <a:t> </a:t>
            </a:r>
            <a:r>
              <a:rPr lang="en-US" sz="3000" b="1" u="sng" dirty="0"/>
              <a:t>DIAGRAM</a:t>
            </a:r>
          </a:p>
        </p:txBody>
      </p:sp>
      <p:pic>
        <p:nvPicPr>
          <p:cNvPr id="6" name="Picture 5">
            <a:extLst>
              <a:ext uri="{FF2B5EF4-FFF2-40B4-BE49-F238E27FC236}">
                <a16:creationId xmlns:a16="http://schemas.microsoft.com/office/drawing/2014/main" id="{BD79E2DA-05C6-5A32-F54D-53783862D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122400" cy="7620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95C6C-75BB-B654-D21B-44C16443D211}"/>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3D622C41-2B32-75D3-6557-984EA92F9828}"/>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183B21CF-37E4-2E95-6471-DE4DFFED4D11}"/>
              </a:ext>
            </a:extLst>
          </p:cNvPr>
          <p:cNvSpPr txBox="1"/>
          <p:nvPr/>
        </p:nvSpPr>
        <p:spPr>
          <a:xfrm>
            <a:off x="1778000" y="304800"/>
            <a:ext cx="97536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BASIC MATHEMATICAL NOTATION</a:t>
            </a:r>
          </a:p>
        </p:txBody>
      </p:sp>
      <p:sp>
        <p:nvSpPr>
          <p:cNvPr id="5" name="TextBox 4">
            <a:extLst>
              <a:ext uri="{FF2B5EF4-FFF2-40B4-BE49-F238E27FC236}">
                <a16:creationId xmlns:a16="http://schemas.microsoft.com/office/drawing/2014/main" id="{D6EDDA2B-F460-F11E-F91D-DBE3F7B190B7}"/>
              </a:ext>
            </a:extLst>
          </p:cNvPr>
          <p:cNvSpPr txBox="1"/>
          <p:nvPr/>
        </p:nvSpPr>
        <p:spPr>
          <a:xfrm>
            <a:off x="731761" y="1648836"/>
            <a:ext cx="10799839" cy="861774"/>
          </a:xfrm>
          <a:prstGeom prst="rect">
            <a:avLst/>
          </a:prstGeom>
          <a:noFill/>
        </p:spPr>
        <p:txBody>
          <a:bodyPr wrap="square" rtlCol="0">
            <a:spAutoFit/>
          </a:bodyPr>
          <a:lstStyle/>
          <a:p>
            <a:pPr marL="457200" indent="-457200">
              <a:buSzPct val="190000"/>
              <a:buFont typeface="+mj-lt"/>
              <a:buAutoNum type="arabicPeriod" startAt="2"/>
            </a:pPr>
            <a:r>
              <a:rPr lang="en-US" sz="2500" b="1" dirty="0"/>
              <a:t>  Find patient who created health record in the system but not completed the assessment.</a:t>
            </a:r>
          </a:p>
        </p:txBody>
      </p:sp>
      <p:sp>
        <p:nvSpPr>
          <p:cNvPr id="9" name="TextBox 8">
            <a:extLst>
              <a:ext uri="{FF2B5EF4-FFF2-40B4-BE49-F238E27FC236}">
                <a16:creationId xmlns:a16="http://schemas.microsoft.com/office/drawing/2014/main" id="{B2CB5FB9-2155-A203-3A08-868354DC9F81}"/>
              </a:ext>
            </a:extLst>
          </p:cNvPr>
          <p:cNvSpPr txBox="1"/>
          <p:nvPr/>
        </p:nvSpPr>
        <p:spPr>
          <a:xfrm>
            <a:off x="731760" y="5753100"/>
            <a:ext cx="11790439" cy="1384995"/>
          </a:xfrm>
          <a:prstGeom prst="rect">
            <a:avLst/>
          </a:prstGeom>
          <a:noFill/>
        </p:spPr>
        <p:txBody>
          <a:bodyPr wrap="square" rtlCol="0">
            <a:spAutoFit/>
          </a:bodyPr>
          <a:lstStyle/>
          <a:p>
            <a:r>
              <a:rPr lang="en-US" sz="2500" i="0" dirty="0">
                <a:solidFill>
                  <a:srgbClr val="000000"/>
                </a:solidFill>
                <a:effectLst/>
                <a:latin typeface="Times New Roman" panose="02020603050405020304" pitchFamily="18" charset="0"/>
              </a:rPr>
              <a:t> </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π – Used to project the values from a table. Here using π projecting </a:t>
            </a:r>
            <a:r>
              <a:rPr lang="en-US" altLang="en-US" sz="2800" dirty="0" err="1">
                <a:solidFill>
                  <a:srgbClr val="000000"/>
                </a:solidFill>
                <a:latin typeface="Times New Roman" panose="02020603050405020304" pitchFamily="18" charset="0"/>
                <a:cs typeface="Times New Roman" panose="02020603050405020304" pitchFamily="18" charset="0"/>
              </a:rPr>
              <a:t>P</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atientID</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a:t>
            </a:r>
            <a:r>
              <a:rPr lang="en-US" altLang="en-US" sz="2800" dirty="0" err="1">
                <a:solidFill>
                  <a:srgbClr val="000000"/>
                </a:solidFill>
                <a:latin typeface="Times New Roman" panose="02020603050405020304" pitchFamily="18" charset="0"/>
                <a:cs typeface="Times New Roman" panose="02020603050405020304" pitchFamily="18" charset="0"/>
              </a:rPr>
              <a:t>S</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afetyConcerns</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on condition </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PsychiatricScore</a:t>
            </a:r>
            <a:r>
              <a:rPr lang="en-US" altLang="en-US" sz="2800" dirty="0">
                <a:solidFill>
                  <a:srgbClr val="000000"/>
                </a:solidFill>
                <a:latin typeface="Times New Roman" panose="02020603050405020304" pitchFamily="18" charset="0"/>
                <a:cs typeface="Times New Roman" panose="02020603050405020304" pitchFamily="18" charset="0"/>
              </a:rPr>
              <a:t> is NULL. Which means patients not attended assessment will be identified. </a:t>
            </a:r>
            <a:endParaRPr lang="en-US" sz="2500" dirty="0"/>
          </a:p>
        </p:txBody>
      </p:sp>
      <p:sp>
        <p:nvSpPr>
          <p:cNvPr id="11" name="Rectangle 3">
            <a:extLst>
              <a:ext uri="{FF2B5EF4-FFF2-40B4-BE49-F238E27FC236}">
                <a16:creationId xmlns:a16="http://schemas.microsoft.com/office/drawing/2014/main" id="{304E2304-2189-7A2A-8A87-E0024451EEA5}"/>
              </a:ext>
            </a:extLst>
          </p:cNvPr>
          <p:cNvSpPr>
            <a:spLocks noChangeArrowheads="1"/>
          </p:cNvSpPr>
          <p:nvPr/>
        </p:nvSpPr>
        <p:spPr bwMode="auto">
          <a:xfrm>
            <a:off x="1092200" y="2708664"/>
            <a:ext cx="128016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π</a:t>
            </a:r>
            <a:r>
              <a:rPr kumimoji="0" lang="en-US" altLang="en-US" sz="35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5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patientid</a:t>
            </a:r>
            <a:r>
              <a:rPr kumimoji="0" lang="en-US" altLang="en-US" sz="35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5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safetyconcerns</a:t>
            </a:r>
            <a:r>
              <a:rPr kumimoji="0" lang="en-US" altLang="en-US" sz="35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σ</a:t>
            </a:r>
            <a:r>
              <a:rPr kumimoji="0" lang="en-US" altLang="en-US" sz="35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5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psychiatricscore</a:t>
            </a:r>
            <a:r>
              <a:rPr kumimoji="0" lang="en-US" altLang="en-US" sz="35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3500" b="1"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NULL</a:t>
            </a:r>
            <a:r>
              <a:rPr kumimoji="0" lang="en-US" altLang="en-US" sz="35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5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HEALTH_RECORD</a:t>
            </a:r>
            <a:r>
              <a:rPr kumimoji="0" lang="en-US" altLang="en-US" sz="3500" b="1" i="0" u="none" strike="noStrike" cap="none" normalizeH="0" baseline="0" dirty="0">
                <a:ln>
                  <a:noFill/>
                </a:ln>
                <a:solidFill>
                  <a:schemeClr val="tx1"/>
                </a:solidFill>
                <a:effectLst/>
              </a:rPr>
              <a:t> </a:t>
            </a:r>
            <a:endParaRPr kumimoji="0" lang="en-US" altLang="en-US" sz="3500" b="1"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5A4F04A3-9798-F023-26B3-A062AF87546C}"/>
              </a:ext>
            </a:extLst>
          </p:cNvPr>
          <p:cNvPicPr>
            <a:picLocks noChangeAspect="1"/>
          </p:cNvPicPr>
          <p:nvPr/>
        </p:nvPicPr>
        <p:blipFill>
          <a:blip r:embed="rId4"/>
          <a:stretch>
            <a:fillRect/>
          </a:stretch>
        </p:blipFill>
        <p:spPr>
          <a:xfrm>
            <a:off x="2540000" y="3657600"/>
            <a:ext cx="7162800" cy="1752600"/>
          </a:xfrm>
          <a:prstGeom prst="rect">
            <a:avLst/>
          </a:prstGeom>
        </p:spPr>
      </p:pic>
    </p:spTree>
    <p:extLst>
      <p:ext uri="{BB962C8B-B14F-4D97-AF65-F5344CB8AC3E}">
        <p14:creationId xmlns:p14="http://schemas.microsoft.com/office/powerpoint/2010/main" val="3267416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9198F-2509-9B47-E95E-A219513B118A}"/>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0F2B1922-4C98-1473-EB47-94A0ADEBF9C3}"/>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16B609D0-7D93-BEE9-AF89-37D4F4004906}"/>
              </a:ext>
            </a:extLst>
          </p:cNvPr>
          <p:cNvSpPr txBox="1"/>
          <p:nvPr/>
        </p:nvSpPr>
        <p:spPr>
          <a:xfrm>
            <a:off x="1778000" y="304800"/>
            <a:ext cx="97536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BASIC MATHEMATICAL NOTATION</a:t>
            </a:r>
          </a:p>
        </p:txBody>
      </p:sp>
      <p:sp>
        <p:nvSpPr>
          <p:cNvPr id="5" name="TextBox 4">
            <a:extLst>
              <a:ext uri="{FF2B5EF4-FFF2-40B4-BE49-F238E27FC236}">
                <a16:creationId xmlns:a16="http://schemas.microsoft.com/office/drawing/2014/main" id="{69F26366-0DCE-3D16-09C5-625D3EC11A89}"/>
              </a:ext>
            </a:extLst>
          </p:cNvPr>
          <p:cNvSpPr txBox="1"/>
          <p:nvPr/>
        </p:nvSpPr>
        <p:spPr>
          <a:xfrm>
            <a:off x="731761" y="1648836"/>
            <a:ext cx="10799839" cy="477054"/>
          </a:xfrm>
          <a:prstGeom prst="rect">
            <a:avLst/>
          </a:prstGeom>
          <a:noFill/>
        </p:spPr>
        <p:txBody>
          <a:bodyPr wrap="square" rtlCol="0">
            <a:spAutoFit/>
          </a:bodyPr>
          <a:lstStyle/>
          <a:p>
            <a:pPr marL="457200" indent="-457200">
              <a:buSzPct val="190000"/>
              <a:buFont typeface="+mj-lt"/>
              <a:buAutoNum type="arabicPeriod" startAt="3"/>
            </a:pPr>
            <a:r>
              <a:rPr lang="en-US" sz="2500" b="1" dirty="0"/>
              <a:t>  Find patient groups in different safety concerns.</a:t>
            </a:r>
          </a:p>
        </p:txBody>
      </p:sp>
      <p:sp>
        <p:nvSpPr>
          <p:cNvPr id="6" name="TextBox 5">
            <a:extLst>
              <a:ext uri="{FF2B5EF4-FFF2-40B4-BE49-F238E27FC236}">
                <a16:creationId xmlns:a16="http://schemas.microsoft.com/office/drawing/2014/main" id="{90990614-24B6-7502-6696-F5129D7B64D3}"/>
              </a:ext>
            </a:extLst>
          </p:cNvPr>
          <p:cNvSpPr txBox="1"/>
          <p:nvPr/>
        </p:nvSpPr>
        <p:spPr>
          <a:xfrm>
            <a:off x="1397000" y="2057400"/>
            <a:ext cx="10620222" cy="769441"/>
          </a:xfrm>
          <a:prstGeom prst="rect">
            <a:avLst/>
          </a:prstGeom>
          <a:noFill/>
        </p:spPr>
        <p:txBody>
          <a:bodyPr wrap="square" rtlCol="0">
            <a:spAutoFit/>
          </a:bodyPr>
          <a:lstStyle/>
          <a:p>
            <a:r>
              <a:rPr lang="en-US" sz="4400" b="1" i="0" dirty="0">
                <a:solidFill>
                  <a:srgbClr val="000000"/>
                </a:solidFill>
                <a:effectLst/>
                <a:latin typeface="Times New Roman" panose="02020603050405020304" pitchFamily="18" charset="0"/>
              </a:rPr>
              <a:t>γ</a:t>
            </a:r>
            <a:r>
              <a:rPr lang="en-US" sz="4400" b="1" i="0" baseline="-25000" dirty="0">
                <a:solidFill>
                  <a:srgbClr val="000000"/>
                </a:solidFill>
                <a:effectLst/>
                <a:latin typeface="Times New Roman" panose="02020603050405020304" pitchFamily="18" charset="0"/>
              </a:rPr>
              <a:t> </a:t>
            </a:r>
            <a:r>
              <a:rPr lang="en-US" sz="4400" b="1" i="1" baseline="-25000" dirty="0" err="1">
                <a:solidFill>
                  <a:srgbClr val="000000"/>
                </a:solidFill>
                <a:latin typeface="Times New Roman" panose="02020603050405020304" pitchFamily="18" charset="0"/>
              </a:rPr>
              <a:t>S</a:t>
            </a:r>
            <a:r>
              <a:rPr lang="en-US" sz="4400" b="1" i="1" baseline="-25000" dirty="0" err="1">
                <a:solidFill>
                  <a:srgbClr val="000000"/>
                </a:solidFill>
                <a:effectLst/>
                <a:latin typeface="Times New Roman" panose="02020603050405020304" pitchFamily="18" charset="0"/>
              </a:rPr>
              <a:t>afetyConcerns</a:t>
            </a:r>
            <a:r>
              <a:rPr lang="en-US" sz="4400" b="1" i="0" baseline="-25000" dirty="0">
                <a:solidFill>
                  <a:srgbClr val="000000"/>
                </a:solidFill>
                <a:effectLst/>
                <a:latin typeface="Times New Roman" panose="02020603050405020304" pitchFamily="18" charset="0"/>
              </a:rPr>
              <a:t>, </a:t>
            </a:r>
            <a:r>
              <a:rPr lang="en-US" sz="4400" b="1" i="1" baseline="-25000" dirty="0">
                <a:solidFill>
                  <a:srgbClr val="000000"/>
                </a:solidFill>
                <a:effectLst/>
                <a:latin typeface="Times New Roman" panose="02020603050405020304" pitchFamily="18" charset="0"/>
              </a:rPr>
              <a:t>COUNT</a:t>
            </a:r>
            <a:r>
              <a:rPr lang="en-US" sz="4400" b="1" i="0" baseline="-25000" dirty="0">
                <a:solidFill>
                  <a:srgbClr val="000000"/>
                </a:solidFill>
                <a:effectLst/>
                <a:latin typeface="Times New Roman" panose="02020603050405020304" pitchFamily="18" charset="0"/>
              </a:rPr>
              <a:t> (*) </a:t>
            </a:r>
            <a:r>
              <a:rPr lang="en-US" sz="4400" b="1" i="1" dirty="0">
                <a:solidFill>
                  <a:srgbClr val="000000"/>
                </a:solidFill>
                <a:effectLst/>
                <a:latin typeface="Times New Roman" panose="02020603050405020304" pitchFamily="18" charset="0"/>
              </a:rPr>
              <a:t>HEALTH</a:t>
            </a:r>
            <a:r>
              <a:rPr lang="en-US" sz="4400" b="1" i="0" dirty="0">
                <a:solidFill>
                  <a:srgbClr val="000000"/>
                </a:solidFill>
                <a:effectLst/>
                <a:latin typeface="Times New Roman" panose="02020603050405020304" pitchFamily="18" charset="0"/>
              </a:rPr>
              <a:t>_RECORD</a:t>
            </a:r>
            <a:endParaRPr lang="en-US" sz="4400" b="1" dirty="0"/>
          </a:p>
        </p:txBody>
      </p:sp>
      <p:sp>
        <p:nvSpPr>
          <p:cNvPr id="9" name="TextBox 8">
            <a:extLst>
              <a:ext uri="{FF2B5EF4-FFF2-40B4-BE49-F238E27FC236}">
                <a16:creationId xmlns:a16="http://schemas.microsoft.com/office/drawing/2014/main" id="{B485A4A0-AFC2-A6B6-C57C-BEAE639DFCBF}"/>
              </a:ext>
            </a:extLst>
          </p:cNvPr>
          <p:cNvSpPr txBox="1"/>
          <p:nvPr/>
        </p:nvSpPr>
        <p:spPr>
          <a:xfrm>
            <a:off x="731761" y="5753100"/>
            <a:ext cx="10972800" cy="1292662"/>
          </a:xfrm>
          <a:prstGeom prst="rect">
            <a:avLst/>
          </a:prstGeom>
          <a:noFill/>
        </p:spPr>
        <p:txBody>
          <a:bodyPr wrap="square" rtlCol="0">
            <a:spAutoFit/>
          </a:bodyPr>
          <a:lstStyle/>
          <a:p>
            <a:r>
              <a:rPr lang="en-US" sz="2500" i="0" dirty="0">
                <a:solidFill>
                  <a:srgbClr val="000000"/>
                </a:solidFill>
                <a:effectLst/>
                <a:latin typeface="Times New Roman" panose="02020603050405020304" pitchFamily="18" charset="0"/>
              </a:rPr>
              <a:t> </a:t>
            </a:r>
            <a:r>
              <a:rPr lang="en-US" sz="2800" b="1" i="0" dirty="0">
                <a:solidFill>
                  <a:srgbClr val="000000"/>
                </a:solidFill>
                <a:effectLst/>
                <a:latin typeface="Times New Roman" panose="02020603050405020304" pitchFamily="18" charset="0"/>
              </a:rPr>
              <a:t>γ</a:t>
            </a:r>
            <a:r>
              <a:rPr lang="en-US" sz="2500" i="0" dirty="0">
                <a:solidFill>
                  <a:srgbClr val="000000"/>
                </a:solidFill>
                <a:effectLst/>
                <a:latin typeface="Times New Roman" panose="02020603050405020304" pitchFamily="18" charset="0"/>
              </a:rPr>
              <a:t>– Notation represents grouping and aggregation operation </a:t>
            </a:r>
            <a:r>
              <a:rPr lang="en-US" sz="2500" dirty="0">
                <a:solidFill>
                  <a:srgbClr val="000000"/>
                </a:solidFill>
                <a:latin typeface="Times New Roman" panose="02020603050405020304" pitchFamily="18" charset="0"/>
              </a:rPr>
              <a:t>on a relation. Here grouping the HEALTH_RECORD tuples using </a:t>
            </a:r>
            <a:r>
              <a:rPr lang="en-US" sz="2500" dirty="0" err="1">
                <a:solidFill>
                  <a:srgbClr val="000000"/>
                </a:solidFill>
                <a:latin typeface="Times New Roman" panose="02020603050405020304" pitchFamily="18" charset="0"/>
              </a:rPr>
              <a:t>SafetyConcerns</a:t>
            </a:r>
            <a:r>
              <a:rPr lang="en-US" sz="2500" dirty="0">
                <a:solidFill>
                  <a:srgbClr val="000000"/>
                </a:solidFill>
                <a:latin typeface="Times New Roman" panose="02020603050405020304" pitchFamily="18" charset="0"/>
              </a:rPr>
              <a:t> column and counting the number of records in each group.</a:t>
            </a:r>
            <a:endParaRPr lang="en-US" sz="2500" dirty="0"/>
          </a:p>
        </p:txBody>
      </p:sp>
      <p:pic>
        <p:nvPicPr>
          <p:cNvPr id="7" name="Picture 6">
            <a:extLst>
              <a:ext uri="{FF2B5EF4-FFF2-40B4-BE49-F238E27FC236}">
                <a16:creationId xmlns:a16="http://schemas.microsoft.com/office/drawing/2014/main" id="{B14097DC-D8AB-7D99-6EFA-BCCDB2F47D89}"/>
              </a:ext>
            </a:extLst>
          </p:cNvPr>
          <p:cNvPicPr>
            <a:picLocks noChangeAspect="1"/>
          </p:cNvPicPr>
          <p:nvPr/>
        </p:nvPicPr>
        <p:blipFill>
          <a:blip r:embed="rId4"/>
          <a:stretch>
            <a:fillRect/>
          </a:stretch>
        </p:blipFill>
        <p:spPr>
          <a:xfrm>
            <a:off x="1209523" y="3249984"/>
            <a:ext cx="10169677" cy="2084015"/>
          </a:xfrm>
          <a:prstGeom prst="rect">
            <a:avLst/>
          </a:prstGeom>
        </p:spPr>
      </p:pic>
    </p:spTree>
    <p:extLst>
      <p:ext uri="{BB962C8B-B14F-4D97-AF65-F5344CB8AC3E}">
        <p14:creationId xmlns:p14="http://schemas.microsoft.com/office/powerpoint/2010/main" val="2750602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57D1B-ACCA-0764-3E99-8085DC142016}"/>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027C6603-7F09-AF39-B7A2-68626F22B602}"/>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7DB1CC53-0C29-2CD6-9489-CE7EEADD1438}"/>
              </a:ext>
            </a:extLst>
          </p:cNvPr>
          <p:cNvSpPr txBox="1"/>
          <p:nvPr/>
        </p:nvSpPr>
        <p:spPr>
          <a:xfrm>
            <a:off x="1778000" y="304800"/>
            <a:ext cx="97536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BASIC MATHEMATICAL NOTATION</a:t>
            </a:r>
          </a:p>
        </p:txBody>
      </p:sp>
      <p:sp>
        <p:nvSpPr>
          <p:cNvPr id="5" name="TextBox 4">
            <a:extLst>
              <a:ext uri="{FF2B5EF4-FFF2-40B4-BE49-F238E27FC236}">
                <a16:creationId xmlns:a16="http://schemas.microsoft.com/office/drawing/2014/main" id="{5B0DEB33-FB2B-816B-3468-BA2B52CFBC74}"/>
              </a:ext>
            </a:extLst>
          </p:cNvPr>
          <p:cNvSpPr txBox="1"/>
          <p:nvPr/>
        </p:nvSpPr>
        <p:spPr>
          <a:xfrm>
            <a:off x="731761" y="1648836"/>
            <a:ext cx="10799839" cy="477054"/>
          </a:xfrm>
          <a:prstGeom prst="rect">
            <a:avLst/>
          </a:prstGeom>
          <a:noFill/>
        </p:spPr>
        <p:txBody>
          <a:bodyPr wrap="square" rtlCol="0">
            <a:spAutoFit/>
          </a:bodyPr>
          <a:lstStyle/>
          <a:p>
            <a:pPr marL="457200" indent="-457200">
              <a:buSzPct val="190000"/>
              <a:buFont typeface="+mj-lt"/>
              <a:buAutoNum type="arabicPeriod" startAt="4"/>
            </a:pPr>
            <a:r>
              <a:rPr lang="en-US" sz="2500" b="1" dirty="0"/>
              <a:t> Find emergency Patients in </a:t>
            </a:r>
            <a:r>
              <a:rPr lang="en-US" sz="2500" b="1" dirty="0" err="1"/>
              <a:t>Treatment_plan</a:t>
            </a:r>
            <a:r>
              <a:rPr lang="en-US" sz="2500" b="1" dirty="0"/>
              <a:t> table.</a:t>
            </a:r>
          </a:p>
        </p:txBody>
      </p:sp>
      <p:sp>
        <p:nvSpPr>
          <p:cNvPr id="9" name="TextBox 8">
            <a:extLst>
              <a:ext uri="{FF2B5EF4-FFF2-40B4-BE49-F238E27FC236}">
                <a16:creationId xmlns:a16="http://schemas.microsoft.com/office/drawing/2014/main" id="{E1B6FAA9-EF97-7B0F-7209-467F1AD08801}"/>
              </a:ext>
            </a:extLst>
          </p:cNvPr>
          <p:cNvSpPr txBox="1"/>
          <p:nvPr/>
        </p:nvSpPr>
        <p:spPr>
          <a:xfrm>
            <a:off x="731761" y="5181818"/>
            <a:ext cx="11928323" cy="1815882"/>
          </a:xfrm>
          <a:prstGeom prst="rect">
            <a:avLst/>
          </a:prstGeom>
          <a:noFill/>
        </p:spPr>
        <p:txBody>
          <a:bodyPr wrap="square" rtlCol="0">
            <a:spAutoFit/>
          </a:bodyPr>
          <a:lstStyle/>
          <a:p>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γ, σ is used for group by and filter respectively. Here from grouping the tuples of </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treatment_plan</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table on </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TreatmentPlanName</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with a filter condition </a:t>
            </a:r>
            <a:r>
              <a:rPr kumimoji="0" lang="en-US" altLang="en-US" sz="28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ConsultationDuration</a:t>
            </a:r>
            <a:r>
              <a:rPr kumimoji="0" lang="en-US" altLang="en-US" sz="28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&gt;48 meaning patients in emergency. Then aggregation operation to find the count of emergency patients.</a:t>
            </a:r>
            <a:endParaRPr lang="en-US" sz="2500" dirty="0"/>
          </a:p>
        </p:txBody>
      </p:sp>
      <p:sp>
        <p:nvSpPr>
          <p:cNvPr id="10" name="Rectangle 3">
            <a:extLst>
              <a:ext uri="{FF2B5EF4-FFF2-40B4-BE49-F238E27FC236}">
                <a16:creationId xmlns:a16="http://schemas.microsoft.com/office/drawing/2014/main" id="{EE6AE6E4-CE62-4039-53C7-A7E851CAB4CB}"/>
              </a:ext>
            </a:extLst>
          </p:cNvPr>
          <p:cNvSpPr>
            <a:spLocks noChangeArrowheads="1"/>
          </p:cNvSpPr>
          <p:nvPr/>
        </p:nvSpPr>
        <p:spPr bwMode="auto">
          <a:xfrm>
            <a:off x="1511300" y="1979736"/>
            <a:ext cx="134874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kumimoji="0" lang="en-US" altLang="en-US" sz="4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γ</a:t>
            </a:r>
            <a:r>
              <a:rPr kumimoji="0" lang="en-US" altLang="en-US" sz="4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4000" b="1" i="1" baseline="-30000" dirty="0" err="1">
                <a:solidFill>
                  <a:srgbClr val="000000"/>
                </a:solidFill>
                <a:latin typeface="Times New Roman" panose="02020603050405020304" pitchFamily="18" charset="0"/>
                <a:cs typeface="Times New Roman" panose="02020603050405020304" pitchFamily="18" charset="0"/>
              </a:rPr>
              <a:t>T</a:t>
            </a:r>
            <a:r>
              <a:rPr kumimoji="0" lang="en-US" altLang="en-US" sz="40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reatmentPlanName</a:t>
            </a:r>
            <a:r>
              <a:rPr kumimoji="0" lang="en-US" altLang="en-US" sz="4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4000" b="1"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COUNT</a:t>
            </a:r>
            <a:r>
              <a:rPr kumimoji="0" lang="en-US" altLang="en-US" sz="4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4000" b="1" i="1" baseline="-30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TOTAL_PATIENTS </a:t>
            </a:r>
            <a:r>
              <a:rPr kumimoji="0" lang="en-US" altLang="en-US" sz="4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σ</a:t>
            </a:r>
            <a:r>
              <a:rPr kumimoji="0" lang="en-US" altLang="en-US" sz="4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4000" b="1" i="1" baseline="-30000" dirty="0" err="1">
                <a:solidFill>
                  <a:srgbClr val="000000"/>
                </a:solidFill>
                <a:latin typeface="Times New Roman" panose="02020603050405020304" pitchFamily="18" charset="0"/>
                <a:cs typeface="Times New Roman" panose="02020603050405020304" pitchFamily="18" charset="0"/>
              </a:rPr>
              <a:t>C</a:t>
            </a:r>
            <a:r>
              <a:rPr kumimoji="0" lang="en-US" altLang="en-US" sz="40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onsultationDuration</a:t>
            </a:r>
            <a:r>
              <a:rPr kumimoji="0" lang="en-US" altLang="en-US" sz="4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&gt;48 </a:t>
            </a:r>
            <a:r>
              <a:rPr lang="en-US" altLang="en-US" sz="4000" b="1" i="1" dirty="0" err="1">
                <a:solidFill>
                  <a:srgbClr val="000000"/>
                </a:solidFill>
                <a:latin typeface="Times New Roman" panose="02020603050405020304" pitchFamily="18" charset="0"/>
                <a:cs typeface="Times New Roman" panose="02020603050405020304" pitchFamily="18" charset="0"/>
              </a:rPr>
              <a:t>T</a:t>
            </a:r>
            <a:r>
              <a:rPr kumimoji="0" lang="en-US" altLang="en-US" sz="4000" b="1" i="1"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reatment</a:t>
            </a:r>
            <a:r>
              <a:rPr kumimoji="0" lang="en-US" altLang="en-US" sz="4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_Plan</a:t>
            </a:r>
            <a:r>
              <a:rPr kumimoji="0" lang="en-US" altLang="en-US" sz="4000" b="1" i="0" u="none" strike="noStrike" cap="none" normalizeH="0" baseline="0" dirty="0">
                <a:ln>
                  <a:noFill/>
                </a:ln>
                <a:solidFill>
                  <a:schemeClr val="tx1"/>
                </a:solidFill>
                <a:effectLst/>
              </a:rPr>
              <a:t> </a:t>
            </a:r>
            <a:endParaRPr kumimoji="0" lang="en-US" altLang="en-US" sz="4000" b="1"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4E437871-58EF-D5B8-FEE6-56021975A022}"/>
              </a:ext>
            </a:extLst>
          </p:cNvPr>
          <p:cNvPicPr>
            <a:picLocks noChangeAspect="1"/>
          </p:cNvPicPr>
          <p:nvPr/>
        </p:nvPicPr>
        <p:blipFill>
          <a:blip r:embed="rId4"/>
          <a:stretch>
            <a:fillRect/>
          </a:stretch>
        </p:blipFill>
        <p:spPr>
          <a:xfrm>
            <a:off x="3073400" y="3606020"/>
            <a:ext cx="4648200" cy="1790792"/>
          </a:xfrm>
          <a:prstGeom prst="rect">
            <a:avLst/>
          </a:prstGeom>
        </p:spPr>
      </p:pic>
    </p:spTree>
    <p:extLst>
      <p:ext uri="{BB962C8B-B14F-4D97-AF65-F5344CB8AC3E}">
        <p14:creationId xmlns:p14="http://schemas.microsoft.com/office/powerpoint/2010/main" val="355373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316A4-426A-77B7-948F-8C4FF1117895}"/>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28D18BA5-D4E5-AA06-E82B-8747DD22562C}"/>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1FA0F5A9-3CA4-D800-066D-3A53454A8EC1}"/>
              </a:ext>
            </a:extLst>
          </p:cNvPr>
          <p:cNvSpPr txBox="1"/>
          <p:nvPr/>
        </p:nvSpPr>
        <p:spPr>
          <a:xfrm>
            <a:off x="1778000" y="304800"/>
            <a:ext cx="97536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BASIC MATHEMATICAL NOTATION</a:t>
            </a:r>
          </a:p>
        </p:txBody>
      </p:sp>
      <p:sp>
        <p:nvSpPr>
          <p:cNvPr id="5" name="TextBox 4">
            <a:extLst>
              <a:ext uri="{FF2B5EF4-FFF2-40B4-BE49-F238E27FC236}">
                <a16:creationId xmlns:a16="http://schemas.microsoft.com/office/drawing/2014/main" id="{480E8EE9-5CDC-7669-E46E-AEAD5A5344DB}"/>
              </a:ext>
            </a:extLst>
          </p:cNvPr>
          <p:cNvSpPr txBox="1"/>
          <p:nvPr/>
        </p:nvSpPr>
        <p:spPr>
          <a:xfrm>
            <a:off x="1016000" y="1376994"/>
            <a:ext cx="10799839" cy="477054"/>
          </a:xfrm>
          <a:prstGeom prst="rect">
            <a:avLst/>
          </a:prstGeom>
          <a:noFill/>
        </p:spPr>
        <p:txBody>
          <a:bodyPr wrap="square" rtlCol="0">
            <a:spAutoFit/>
          </a:bodyPr>
          <a:lstStyle/>
          <a:p>
            <a:pPr marL="457200" indent="-457200">
              <a:buSzPct val="190000"/>
              <a:buFont typeface="+mj-lt"/>
              <a:buAutoNum type="arabicPeriod" startAt="5"/>
            </a:pPr>
            <a:r>
              <a:rPr lang="en-US" sz="2500" b="1" dirty="0"/>
              <a:t>  Find average consultation time of each provider.</a:t>
            </a:r>
          </a:p>
        </p:txBody>
      </p:sp>
      <p:sp>
        <p:nvSpPr>
          <p:cNvPr id="6" name="TextBox 5">
            <a:extLst>
              <a:ext uri="{FF2B5EF4-FFF2-40B4-BE49-F238E27FC236}">
                <a16:creationId xmlns:a16="http://schemas.microsoft.com/office/drawing/2014/main" id="{8902A3A8-B769-9A0D-436D-3E3BD0422601}"/>
              </a:ext>
            </a:extLst>
          </p:cNvPr>
          <p:cNvSpPr txBox="1"/>
          <p:nvPr/>
        </p:nvSpPr>
        <p:spPr>
          <a:xfrm>
            <a:off x="1016000" y="1711010"/>
            <a:ext cx="11153622" cy="769441"/>
          </a:xfrm>
          <a:prstGeom prst="rect">
            <a:avLst/>
          </a:prstGeom>
          <a:noFill/>
        </p:spPr>
        <p:txBody>
          <a:bodyPr wrap="square" rtlCol="0">
            <a:spAutoFit/>
          </a:bodyPr>
          <a:lstStyle/>
          <a:p>
            <a:r>
              <a:rPr lang="en-US" sz="4400" b="1" i="0" dirty="0">
                <a:solidFill>
                  <a:srgbClr val="000000"/>
                </a:solidFill>
                <a:effectLst/>
                <a:latin typeface="Times New Roman" panose="02020603050405020304" pitchFamily="18" charset="0"/>
              </a:rPr>
              <a:t>γ</a:t>
            </a:r>
            <a:r>
              <a:rPr lang="en-US" sz="4400" b="1" i="0" baseline="-25000" dirty="0">
                <a:solidFill>
                  <a:srgbClr val="000000"/>
                </a:solidFill>
                <a:effectLst/>
                <a:latin typeface="Times New Roman" panose="02020603050405020304" pitchFamily="18" charset="0"/>
              </a:rPr>
              <a:t> </a:t>
            </a:r>
            <a:r>
              <a:rPr lang="en-US" sz="4400" b="1" i="1" baseline="-25000" dirty="0" err="1">
                <a:solidFill>
                  <a:srgbClr val="000000"/>
                </a:solidFill>
                <a:latin typeface="Times New Roman" panose="02020603050405020304" pitchFamily="18" charset="0"/>
              </a:rPr>
              <a:t>P</a:t>
            </a:r>
            <a:r>
              <a:rPr lang="en-US" sz="4400" b="1" i="1" baseline="-25000" dirty="0" err="1">
                <a:solidFill>
                  <a:srgbClr val="000000"/>
                </a:solidFill>
                <a:effectLst/>
                <a:latin typeface="Times New Roman" panose="02020603050405020304" pitchFamily="18" charset="0"/>
              </a:rPr>
              <a:t>roviderid</a:t>
            </a:r>
            <a:r>
              <a:rPr lang="en-US" sz="4400" b="1" i="0" baseline="-25000" dirty="0">
                <a:solidFill>
                  <a:srgbClr val="000000"/>
                </a:solidFill>
                <a:effectLst/>
                <a:latin typeface="Times New Roman" panose="02020603050405020304" pitchFamily="18" charset="0"/>
              </a:rPr>
              <a:t>, </a:t>
            </a:r>
            <a:r>
              <a:rPr lang="en-US" sz="4400" b="1" i="1" baseline="-25000" dirty="0">
                <a:solidFill>
                  <a:srgbClr val="000000"/>
                </a:solidFill>
                <a:effectLst/>
                <a:latin typeface="Times New Roman" panose="02020603050405020304" pitchFamily="18" charset="0"/>
              </a:rPr>
              <a:t>AVG</a:t>
            </a:r>
            <a:r>
              <a:rPr lang="en-US" sz="4400" b="1" i="0" baseline="-25000" dirty="0">
                <a:solidFill>
                  <a:srgbClr val="000000"/>
                </a:solidFill>
                <a:effectLst/>
                <a:latin typeface="Times New Roman" panose="02020603050405020304" pitchFamily="18" charset="0"/>
              </a:rPr>
              <a:t> (</a:t>
            </a:r>
            <a:r>
              <a:rPr lang="en-US" sz="4400" b="1" baseline="-25000" dirty="0" err="1">
                <a:solidFill>
                  <a:srgbClr val="000000"/>
                </a:solidFill>
                <a:latin typeface="Times New Roman" panose="02020603050405020304" pitchFamily="18" charset="0"/>
              </a:rPr>
              <a:t>C</a:t>
            </a:r>
            <a:r>
              <a:rPr lang="en-US" sz="4400" b="1" i="0" baseline="-25000" dirty="0" err="1">
                <a:solidFill>
                  <a:srgbClr val="000000"/>
                </a:solidFill>
                <a:effectLst/>
                <a:latin typeface="Times New Roman" panose="02020603050405020304" pitchFamily="18" charset="0"/>
              </a:rPr>
              <a:t>onsultationDuration</a:t>
            </a:r>
            <a:r>
              <a:rPr lang="en-US" sz="4400" b="1" i="0" baseline="-25000" dirty="0">
                <a:solidFill>
                  <a:srgbClr val="000000"/>
                </a:solidFill>
                <a:effectLst/>
                <a:latin typeface="Times New Roman" panose="02020603050405020304" pitchFamily="18" charset="0"/>
              </a:rPr>
              <a:t>) </a:t>
            </a:r>
            <a:r>
              <a:rPr lang="en-US" sz="4400" b="1" i="1" dirty="0" err="1">
                <a:solidFill>
                  <a:srgbClr val="000000"/>
                </a:solidFill>
                <a:effectLst/>
                <a:latin typeface="Times New Roman" panose="02020603050405020304" pitchFamily="18" charset="0"/>
              </a:rPr>
              <a:t>Treatment</a:t>
            </a:r>
            <a:r>
              <a:rPr lang="en-US" sz="4400" b="1" i="0" dirty="0" err="1">
                <a:solidFill>
                  <a:srgbClr val="000000"/>
                </a:solidFill>
                <a:effectLst/>
                <a:latin typeface="Times New Roman" panose="02020603050405020304" pitchFamily="18" charset="0"/>
              </a:rPr>
              <a:t>_plan</a:t>
            </a:r>
            <a:endParaRPr lang="en-US" sz="4400" b="1" dirty="0"/>
          </a:p>
        </p:txBody>
      </p:sp>
      <p:pic>
        <p:nvPicPr>
          <p:cNvPr id="8" name="Picture 7">
            <a:extLst>
              <a:ext uri="{FF2B5EF4-FFF2-40B4-BE49-F238E27FC236}">
                <a16:creationId xmlns:a16="http://schemas.microsoft.com/office/drawing/2014/main" id="{ADA154EE-A810-F39F-6BC8-717FBD92879A}"/>
              </a:ext>
            </a:extLst>
          </p:cNvPr>
          <p:cNvPicPr>
            <a:picLocks noChangeAspect="1"/>
          </p:cNvPicPr>
          <p:nvPr/>
        </p:nvPicPr>
        <p:blipFill>
          <a:blip r:embed="rId4"/>
          <a:stretch>
            <a:fillRect/>
          </a:stretch>
        </p:blipFill>
        <p:spPr>
          <a:xfrm>
            <a:off x="1028700" y="2774732"/>
            <a:ext cx="5181599" cy="4235668"/>
          </a:xfrm>
          <a:prstGeom prst="rect">
            <a:avLst/>
          </a:prstGeom>
        </p:spPr>
      </p:pic>
      <p:sp>
        <p:nvSpPr>
          <p:cNvPr id="10" name="TextBox 9">
            <a:extLst>
              <a:ext uri="{FF2B5EF4-FFF2-40B4-BE49-F238E27FC236}">
                <a16:creationId xmlns:a16="http://schemas.microsoft.com/office/drawing/2014/main" id="{752916D3-C93B-AC2F-088E-C34DC05C1091}"/>
              </a:ext>
            </a:extLst>
          </p:cNvPr>
          <p:cNvSpPr txBox="1"/>
          <p:nvPr/>
        </p:nvSpPr>
        <p:spPr>
          <a:xfrm>
            <a:off x="7721600" y="3124200"/>
            <a:ext cx="5029200" cy="1815882"/>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Goups</a:t>
            </a:r>
            <a:r>
              <a:rPr lang="en-US" sz="2800" dirty="0">
                <a:latin typeface="Times New Roman" panose="02020603050405020304" pitchFamily="18" charset="0"/>
                <a:cs typeface="Times New Roman" panose="02020603050405020304" pitchFamily="18" charset="0"/>
              </a:rPr>
              <a:t> on table </a:t>
            </a:r>
            <a:r>
              <a:rPr lang="en-US" sz="2800" dirty="0" err="1">
                <a:latin typeface="Times New Roman" panose="02020603050405020304" pitchFamily="18" charset="0"/>
                <a:cs typeface="Times New Roman" panose="02020603050405020304" pitchFamily="18" charset="0"/>
              </a:rPr>
              <a:t>Treatment_Plan</a:t>
            </a:r>
            <a:r>
              <a:rPr lang="en-US" sz="2800" dirty="0">
                <a:latin typeface="Times New Roman" panose="02020603050405020304" pitchFamily="18" charset="0"/>
                <a:cs typeface="Times New Roman" panose="02020603050405020304" pitchFamily="18" charset="0"/>
              </a:rPr>
              <a:t> on column </a:t>
            </a:r>
            <a:r>
              <a:rPr lang="en-US" sz="2800" dirty="0" err="1">
                <a:latin typeface="Times New Roman" panose="02020603050405020304" pitchFamily="18" charset="0"/>
                <a:cs typeface="Times New Roman" panose="02020603050405020304" pitchFamily="18" charset="0"/>
              </a:rPr>
              <a:t>ProviderID</a:t>
            </a:r>
            <a:r>
              <a:rPr lang="en-US" sz="2800" dirty="0">
                <a:latin typeface="Times New Roman" panose="02020603050405020304" pitchFamily="18" charset="0"/>
                <a:cs typeface="Times New Roman" panose="02020603050405020304" pitchFamily="18" charset="0"/>
              </a:rPr>
              <a:t> and finds the average aggregation on  </a:t>
            </a:r>
            <a:r>
              <a:rPr lang="en-US" sz="2800" dirty="0" err="1">
                <a:latin typeface="Times New Roman" panose="02020603050405020304" pitchFamily="18" charset="0"/>
                <a:cs typeface="Times New Roman" panose="02020603050405020304" pitchFamily="18" charset="0"/>
              </a:rPr>
              <a:t>ConsultationDuration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032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4EDB8-35AB-1E89-DE1A-7E753AE9138D}"/>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BB36BA49-E955-CA16-8E01-B48F579B4B7C}"/>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4C6EF68F-B06D-4919-51D7-66A5B72D78C3}"/>
              </a:ext>
            </a:extLst>
          </p:cNvPr>
          <p:cNvSpPr txBox="1"/>
          <p:nvPr/>
        </p:nvSpPr>
        <p:spPr>
          <a:xfrm>
            <a:off x="1371600" y="285865"/>
            <a:ext cx="119634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INTERMEDIATE MATHEMATICAL NOTATION</a:t>
            </a:r>
          </a:p>
        </p:txBody>
      </p:sp>
      <p:sp>
        <p:nvSpPr>
          <p:cNvPr id="5" name="TextBox 4">
            <a:extLst>
              <a:ext uri="{FF2B5EF4-FFF2-40B4-BE49-F238E27FC236}">
                <a16:creationId xmlns:a16="http://schemas.microsoft.com/office/drawing/2014/main" id="{7EE2420B-7DF6-577A-B0FD-6067AAA5297F}"/>
              </a:ext>
            </a:extLst>
          </p:cNvPr>
          <p:cNvSpPr txBox="1"/>
          <p:nvPr/>
        </p:nvSpPr>
        <p:spPr>
          <a:xfrm>
            <a:off x="731761" y="1295471"/>
            <a:ext cx="10799839" cy="477054"/>
          </a:xfrm>
          <a:prstGeom prst="rect">
            <a:avLst/>
          </a:prstGeom>
          <a:noFill/>
        </p:spPr>
        <p:txBody>
          <a:bodyPr wrap="square" rtlCol="0">
            <a:spAutoFit/>
          </a:bodyPr>
          <a:lstStyle/>
          <a:p>
            <a:pPr marL="457200" indent="-457200">
              <a:buSzPct val="190000"/>
              <a:buFont typeface="+mj-lt"/>
              <a:buAutoNum type="arabicPeriod"/>
            </a:pPr>
            <a:r>
              <a:rPr lang="en-US" sz="2500" b="1" dirty="0"/>
              <a:t> Find CBT suggested Patient name.</a:t>
            </a:r>
          </a:p>
        </p:txBody>
      </p:sp>
      <p:sp>
        <p:nvSpPr>
          <p:cNvPr id="12" name="Rectangle 3">
            <a:extLst>
              <a:ext uri="{FF2B5EF4-FFF2-40B4-BE49-F238E27FC236}">
                <a16:creationId xmlns:a16="http://schemas.microsoft.com/office/drawing/2014/main" id="{8401908A-68BF-7F63-D1D9-07D117A8A269}"/>
              </a:ext>
            </a:extLst>
          </p:cNvPr>
          <p:cNvSpPr>
            <a:spLocks noChangeArrowheads="1"/>
          </p:cNvSpPr>
          <p:nvPr/>
        </p:nvSpPr>
        <p:spPr bwMode="auto">
          <a:xfrm>
            <a:off x="1255484" y="1828921"/>
            <a:ext cx="149352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3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π</a:t>
            </a:r>
            <a:r>
              <a:rPr kumimoji="0" lang="en-US" altLang="en-US" sz="30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P</a:t>
            </a:r>
            <a:r>
              <a:rPr kumimoji="0" lang="en-US" altLang="en-US" sz="3000" b="1" i="1" u="none" strike="noStrike" cap="none" normalizeH="0" baseline="-30000" dirty="0" err="1">
                <a:ln>
                  <a:noFill/>
                </a:ln>
                <a:solidFill>
                  <a:srgbClr val="000000"/>
                </a:solidFill>
                <a:effectLst/>
                <a:latin typeface="Times New Roman" panose="02020603050405020304" pitchFamily="18" charset="0"/>
                <a:cs typeface="Times New Roman" panose="02020603050405020304" pitchFamily="18" charset="0"/>
              </a:rPr>
              <a:t>atientFirstname</a:t>
            </a:r>
            <a:r>
              <a:rPr kumimoji="0" lang="en-US" altLang="en-US" sz="3000" b="1"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p>
          <a:p>
            <a:pPr lvl="0"/>
            <a:r>
              <a:rPr lang="el-GR" sz="3200" b="0" i="0" dirty="0">
                <a:solidFill>
                  <a:srgbClr val="000000"/>
                </a:solidFill>
                <a:effectLst/>
                <a:latin typeface="Times New Roman" panose="02020603050405020304" pitchFamily="18" charset="0"/>
              </a:rPr>
              <a:t>σ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treatmentnotes</a:t>
            </a:r>
            <a:r>
              <a:rPr lang="en-US" altLang="en-US" sz="3000" b="1" baseline="-30000" dirty="0">
                <a:solidFill>
                  <a:srgbClr val="000000"/>
                </a:solidFill>
                <a:latin typeface="Times New Roman" panose="02020603050405020304" pitchFamily="18" charset="0"/>
                <a:cs typeface="Times New Roman" panose="02020603050405020304" pitchFamily="18" charset="0"/>
              </a:rPr>
              <a:t> = "CBT </a:t>
            </a:r>
            <a:r>
              <a:rPr lang="en-US" altLang="en-US" sz="3000" b="1" i="1" baseline="-30000" dirty="0">
                <a:solidFill>
                  <a:srgbClr val="000000"/>
                </a:solidFill>
                <a:latin typeface="Times New Roman" panose="02020603050405020304" pitchFamily="18" charset="0"/>
                <a:cs typeface="Times New Roman" panose="02020603050405020304" pitchFamily="18" charset="0"/>
              </a:rPr>
              <a:t>suggested</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br>
              <a:rPr lang="en-US" altLang="en-US" sz="3000" b="1" dirty="0"/>
            </a:br>
            <a:r>
              <a:rPr lang="en-US" altLang="en-US" sz="3000" b="1" dirty="0">
                <a:solidFill>
                  <a:srgbClr val="000000"/>
                </a:solidFill>
                <a:latin typeface="Arial Unicode MS"/>
              </a:rPr>
              <a:t>   </a:t>
            </a:r>
            <a:r>
              <a:rPr lang="en-US" altLang="en-US" sz="3000" b="1" dirty="0">
                <a:solidFill>
                  <a:srgbClr val="000000"/>
                </a:solidFill>
                <a:latin typeface="Times New Roman" panose="02020603050405020304" pitchFamily="18" charset="0"/>
                <a:cs typeface="Times New Roman" panose="02020603050405020304" pitchFamily="18" charset="0"/>
              </a:rPr>
              <a:t>(ρ</a:t>
            </a:r>
            <a:r>
              <a:rPr lang="en-US" altLang="en-US" sz="3000" b="1" baseline="-30000" dirty="0">
                <a:solidFill>
                  <a:srgbClr val="000000"/>
                </a:solidFill>
                <a:latin typeface="Times New Roman" panose="02020603050405020304" pitchFamily="18" charset="0"/>
                <a:cs typeface="Times New Roman" panose="02020603050405020304" pitchFamily="18" charset="0"/>
              </a:rPr>
              <a:t> P  </a:t>
            </a:r>
            <a:r>
              <a:rPr lang="en-US" altLang="en-US" sz="3000" b="1" i="1" dirty="0">
                <a:solidFill>
                  <a:srgbClr val="000000"/>
                </a:solidFill>
                <a:latin typeface="Times New Roman" panose="02020603050405020304" pitchFamily="18" charset="0"/>
                <a:cs typeface="Times New Roman" panose="02020603050405020304" pitchFamily="18" charset="0"/>
              </a:rPr>
              <a:t>PATIENT</a:t>
            </a:r>
            <a:r>
              <a:rPr lang="en-US" altLang="en-US" sz="3000" b="1" dirty="0">
                <a:solidFill>
                  <a:srgbClr val="000000"/>
                </a:solidFill>
                <a:latin typeface="Times New Roman" panose="02020603050405020304" pitchFamily="18" charset="0"/>
                <a:cs typeface="Times New Roman" panose="02020603050405020304" pitchFamily="18" charset="0"/>
              </a:rPr>
              <a:t> ⋈</a:t>
            </a:r>
            <a:r>
              <a:rPr lang="en-US" altLang="en-US" sz="3000" b="1" baseline="-30000" dirty="0">
                <a:solidFill>
                  <a:srgbClr val="000000"/>
                </a:solidFill>
                <a:latin typeface="Times New Roman" panose="02020603050405020304" pitchFamily="18" charset="0"/>
                <a:cs typeface="Times New Roman" panose="02020603050405020304" pitchFamily="18" charset="0"/>
              </a:rPr>
              <a:t> P .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Patientid</a:t>
            </a:r>
            <a:r>
              <a:rPr lang="en-US" altLang="en-US" sz="3000" b="1" baseline="-30000" dirty="0">
                <a:solidFill>
                  <a:srgbClr val="000000"/>
                </a:solidFill>
                <a:latin typeface="Times New Roman" panose="02020603050405020304" pitchFamily="18" charset="0"/>
                <a:cs typeface="Times New Roman" panose="02020603050405020304" pitchFamily="18" charset="0"/>
              </a:rPr>
              <a:t> = </a:t>
            </a:r>
            <a:r>
              <a:rPr lang="en-US" altLang="en-US" sz="3000" b="1" i="1" baseline="-30000" dirty="0">
                <a:solidFill>
                  <a:srgbClr val="000000"/>
                </a:solidFill>
                <a:latin typeface="Times New Roman" panose="02020603050405020304" pitchFamily="18" charset="0"/>
                <a:cs typeface="Times New Roman" panose="02020603050405020304" pitchFamily="18" charset="0"/>
              </a:rPr>
              <a:t>PL</a:t>
            </a:r>
            <a:r>
              <a:rPr lang="en-US" altLang="en-US" sz="3000" b="1" baseline="-30000" dirty="0">
                <a:solidFill>
                  <a:srgbClr val="000000"/>
                </a:solidFill>
                <a:latin typeface="Times New Roman" panose="02020603050405020304" pitchFamily="18" charset="0"/>
                <a:cs typeface="Times New Roman" panose="02020603050405020304" pitchFamily="18" charset="0"/>
              </a:rPr>
              <a:t> .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Patientid</a:t>
            </a:r>
            <a:r>
              <a:rPr lang="en-US" altLang="en-US" sz="3000" b="1" i="1" baseline="-30000" dirty="0">
                <a:solidFill>
                  <a:srgbClr val="000000"/>
                </a:solidFill>
                <a:latin typeface="Times New Roman" panose="02020603050405020304" pitchFamily="18" charset="0"/>
                <a:cs typeface="Times New Roman" panose="02020603050405020304" pitchFamily="18" charset="0"/>
              </a:rPr>
              <a:t>   </a:t>
            </a:r>
            <a:r>
              <a:rPr lang="en-US" altLang="en-US" sz="3000" b="1" dirty="0">
                <a:solidFill>
                  <a:srgbClr val="000000"/>
                </a:solidFill>
                <a:latin typeface="Times New Roman" panose="02020603050405020304" pitchFamily="18" charset="0"/>
                <a:cs typeface="Times New Roman" panose="02020603050405020304" pitchFamily="18" charset="0"/>
              </a:rPr>
              <a:t>ρ</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r>
              <a:rPr lang="en-US" altLang="en-US" sz="3000" b="1" i="1" baseline="-30000" dirty="0">
                <a:solidFill>
                  <a:srgbClr val="000000"/>
                </a:solidFill>
                <a:latin typeface="Times New Roman" panose="02020603050405020304" pitchFamily="18" charset="0"/>
                <a:cs typeface="Times New Roman" panose="02020603050405020304" pitchFamily="18" charset="0"/>
              </a:rPr>
              <a:t>PL</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r>
              <a:rPr lang="en-US" altLang="en-US" sz="3000" b="1" i="1" dirty="0">
                <a:solidFill>
                  <a:srgbClr val="000000"/>
                </a:solidFill>
                <a:latin typeface="Times New Roman" panose="02020603050405020304" pitchFamily="18" charset="0"/>
                <a:cs typeface="Times New Roman" panose="02020603050405020304" pitchFamily="18" charset="0"/>
              </a:rPr>
              <a:t>PATIENT_ILLNESS</a:t>
            </a:r>
            <a:r>
              <a:rPr lang="en-US" altLang="en-US" sz="3000" b="1" dirty="0">
                <a:solidFill>
                  <a:srgbClr val="000000"/>
                </a:solidFill>
                <a:latin typeface="Times New Roman" panose="02020603050405020304" pitchFamily="18" charset="0"/>
                <a:cs typeface="Times New Roman" panose="02020603050405020304" pitchFamily="18" charset="0"/>
              </a:rPr>
              <a:t>)</a:t>
            </a:r>
            <a:br>
              <a:rPr kumimoji="0" lang="en-US" altLang="en-US" sz="1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000000"/>
                </a:solidFill>
                <a:effectLst/>
                <a:latin typeface="Arial Unicode MS"/>
              </a:rPr>
              <a:t> </a:t>
            </a:r>
            <a:r>
              <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σ</a:t>
            </a:r>
            <a:r>
              <a:rPr kumimoji="0" lang="en-US" altLang="en-US" sz="18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E3F0687B-BD2B-AA00-07F9-06723AD06906}"/>
              </a:ext>
            </a:extLst>
          </p:cNvPr>
          <p:cNvPicPr>
            <a:picLocks noChangeAspect="1"/>
          </p:cNvPicPr>
          <p:nvPr/>
        </p:nvPicPr>
        <p:blipFill>
          <a:blip r:embed="rId4"/>
          <a:stretch>
            <a:fillRect/>
          </a:stretch>
        </p:blipFill>
        <p:spPr>
          <a:xfrm>
            <a:off x="1778000" y="3688476"/>
            <a:ext cx="4191000" cy="2712324"/>
          </a:xfrm>
          <a:prstGeom prst="rect">
            <a:avLst/>
          </a:prstGeom>
        </p:spPr>
      </p:pic>
      <p:sp>
        <p:nvSpPr>
          <p:cNvPr id="15" name="TextBox 14">
            <a:extLst>
              <a:ext uri="{FF2B5EF4-FFF2-40B4-BE49-F238E27FC236}">
                <a16:creationId xmlns:a16="http://schemas.microsoft.com/office/drawing/2014/main" id="{CA3F063A-8645-994C-BFBA-3223FC34A4A7}"/>
              </a:ext>
            </a:extLst>
          </p:cNvPr>
          <p:cNvSpPr txBox="1"/>
          <p:nvPr/>
        </p:nvSpPr>
        <p:spPr>
          <a:xfrm>
            <a:off x="6502400" y="3886200"/>
            <a:ext cx="5867400" cy="1938992"/>
          </a:xfrm>
          <a:prstGeom prst="rect">
            <a:avLst/>
          </a:prstGeom>
          <a:noFill/>
        </p:spPr>
        <p:txBody>
          <a:bodyPr wrap="square" rtlCol="0">
            <a:spAutoFit/>
          </a:bodyPr>
          <a:lstStyle/>
          <a:p>
            <a:r>
              <a:rPr lang="en-US" altLang="en-US" sz="2000" dirty="0">
                <a:solidFill>
                  <a:srgbClr val="000000"/>
                </a:solidFill>
                <a:latin typeface="Times New Roman" panose="02020603050405020304" pitchFamily="18" charset="0"/>
                <a:cs typeface="Times New Roman" panose="02020603050405020304" pitchFamily="18" charset="0"/>
              </a:rPr>
              <a:t>⋈ - is used for natural join. Here PATIENT table and PATIENT_ILLNESS table join together on condition </a:t>
            </a:r>
            <a:r>
              <a:rPr lang="en-US" altLang="en-US" sz="2000" dirty="0" err="1">
                <a:solidFill>
                  <a:srgbClr val="000000"/>
                </a:solidFill>
                <a:latin typeface="Times New Roman" panose="02020603050405020304" pitchFamily="18" charset="0"/>
                <a:cs typeface="Times New Roman" panose="02020603050405020304" pitchFamily="18" charset="0"/>
              </a:rPr>
              <a:t>PATIENT.PatientID</a:t>
            </a:r>
            <a:r>
              <a:rPr lang="en-US" altLang="en-US" sz="2000" dirty="0">
                <a:solidFill>
                  <a:srgbClr val="000000"/>
                </a:solidFill>
                <a:latin typeface="Times New Roman" panose="02020603050405020304" pitchFamily="18" charset="0"/>
                <a:cs typeface="Times New Roman" panose="02020603050405020304" pitchFamily="18" charset="0"/>
              </a:rPr>
              <a:t>=</a:t>
            </a:r>
            <a:r>
              <a:rPr lang="en-US" altLang="en-US" sz="2000" dirty="0" err="1">
                <a:solidFill>
                  <a:srgbClr val="000000"/>
                </a:solidFill>
                <a:latin typeface="Times New Roman" panose="02020603050405020304" pitchFamily="18" charset="0"/>
                <a:cs typeface="Times New Roman" panose="02020603050405020304" pitchFamily="18" charset="0"/>
              </a:rPr>
              <a:t>PATIENT_ILLNESS.PatientID</a:t>
            </a:r>
            <a:r>
              <a:rPr lang="en-US" altLang="en-US" sz="2000" dirty="0">
                <a:solidFill>
                  <a:srgbClr val="000000"/>
                </a:solidFill>
                <a:latin typeface="Times New Roman" panose="02020603050405020304" pitchFamily="18" charset="0"/>
                <a:cs typeface="Times New Roman" panose="02020603050405020304" pitchFamily="18" charset="0"/>
              </a:rPr>
              <a:t>.</a:t>
            </a:r>
          </a:p>
          <a:p>
            <a:r>
              <a:rPr lang="en-US" sz="2000" dirty="0">
                <a:solidFill>
                  <a:srgbClr val="000000"/>
                </a:solidFill>
                <a:latin typeface="Times New Roman" panose="02020603050405020304" pitchFamily="18" charset="0"/>
                <a:cs typeface="Times New Roman" panose="02020603050405020304" pitchFamily="18" charset="0"/>
              </a:rPr>
              <a:t>And projection – </a:t>
            </a:r>
            <a:r>
              <a:rPr kumimoji="0" lang="en-US" altLang="en-US" sz="20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π , displays </a:t>
            </a:r>
            <a:r>
              <a:rPr kumimoji="0" lang="en-US" altLang="en-US" sz="20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PAtientName</a:t>
            </a:r>
            <a:r>
              <a:rPr kumimoji="0" lang="en-US" altLang="en-US" sz="20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using selection condition </a:t>
            </a:r>
            <a:r>
              <a:rPr kumimoji="0" lang="en-US" altLang="en-US" sz="200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treatmentnotes</a:t>
            </a:r>
            <a:r>
              <a:rPr kumimoji="0" lang="en-US" altLang="en-US" sz="20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=‘CBT suggested’  it filters patient suggested for CBT therapy</a:t>
            </a:r>
            <a:endParaRPr lang="en-US" sz="2000" dirty="0"/>
          </a:p>
        </p:txBody>
      </p:sp>
    </p:spTree>
    <p:extLst>
      <p:ext uri="{BB962C8B-B14F-4D97-AF65-F5344CB8AC3E}">
        <p14:creationId xmlns:p14="http://schemas.microsoft.com/office/powerpoint/2010/main" val="223844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D1B37-68AF-E24F-E449-698D83A5D7F9}"/>
            </a:ext>
          </a:extLst>
        </p:cNvPr>
        <p:cNvGrpSpPr/>
        <p:nvPr/>
      </p:nvGrpSpPr>
      <p:grpSpPr>
        <a:xfrm>
          <a:off x="0" y="0"/>
          <a:ext cx="0" cy="0"/>
          <a:chOff x="0" y="0"/>
          <a:chExt cx="0" cy="0"/>
        </a:xfrm>
      </p:grpSpPr>
      <p:sp>
        <p:nvSpPr>
          <p:cNvPr id="2" name="Freeform 7">
            <a:extLst>
              <a:ext uri="{FF2B5EF4-FFF2-40B4-BE49-F238E27FC236}">
                <a16:creationId xmlns:a16="http://schemas.microsoft.com/office/drawing/2014/main" id="{971BC74F-9717-07AC-5A09-A03A7A35AF0B}"/>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D75D92B3-0139-8ECF-3F7D-1B28C40D2F9C}"/>
              </a:ext>
            </a:extLst>
          </p:cNvPr>
          <p:cNvSpPr txBox="1"/>
          <p:nvPr/>
        </p:nvSpPr>
        <p:spPr>
          <a:xfrm>
            <a:off x="1473200" y="315605"/>
            <a:ext cx="11887200"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INTERMEDIATE MATHEMATICAL NOTATION</a:t>
            </a:r>
          </a:p>
        </p:txBody>
      </p:sp>
      <p:sp>
        <p:nvSpPr>
          <p:cNvPr id="5" name="TextBox 4">
            <a:extLst>
              <a:ext uri="{FF2B5EF4-FFF2-40B4-BE49-F238E27FC236}">
                <a16:creationId xmlns:a16="http://schemas.microsoft.com/office/drawing/2014/main" id="{AC89DA8F-061F-0248-FCF3-8193B2F0410D}"/>
              </a:ext>
            </a:extLst>
          </p:cNvPr>
          <p:cNvSpPr txBox="1"/>
          <p:nvPr/>
        </p:nvSpPr>
        <p:spPr>
          <a:xfrm>
            <a:off x="731761" y="1648836"/>
            <a:ext cx="10799839" cy="477054"/>
          </a:xfrm>
          <a:prstGeom prst="rect">
            <a:avLst/>
          </a:prstGeom>
          <a:noFill/>
        </p:spPr>
        <p:txBody>
          <a:bodyPr wrap="square" rtlCol="0">
            <a:spAutoFit/>
          </a:bodyPr>
          <a:lstStyle/>
          <a:p>
            <a:pPr marL="457200" indent="-457200">
              <a:buSzPct val="190000"/>
              <a:buFont typeface="+mj-lt"/>
              <a:buAutoNum type="arabicPeriod"/>
            </a:pPr>
            <a:r>
              <a:rPr lang="en-US" sz="2500" b="1" dirty="0"/>
              <a:t>Find emergency Patient with psychiatric score less then 10.</a:t>
            </a:r>
          </a:p>
        </p:txBody>
      </p:sp>
      <p:sp>
        <p:nvSpPr>
          <p:cNvPr id="9" name="TextBox 8">
            <a:extLst>
              <a:ext uri="{FF2B5EF4-FFF2-40B4-BE49-F238E27FC236}">
                <a16:creationId xmlns:a16="http://schemas.microsoft.com/office/drawing/2014/main" id="{A3319D0C-0593-E40C-714C-223373563EE5}"/>
              </a:ext>
            </a:extLst>
          </p:cNvPr>
          <p:cNvSpPr txBox="1"/>
          <p:nvPr/>
        </p:nvSpPr>
        <p:spPr>
          <a:xfrm>
            <a:off x="863600" y="5867094"/>
            <a:ext cx="11477778" cy="1323439"/>
          </a:xfrm>
          <a:prstGeom prst="rect">
            <a:avLst/>
          </a:prstGeom>
          <a:noFill/>
        </p:spPr>
        <p:txBody>
          <a:bodyPr wrap="square" rtlCol="0">
            <a:spAutoFit/>
          </a:bodyPr>
          <a:lstStyle/>
          <a:p>
            <a:r>
              <a:rPr lang="en-US" sz="2000" i="0" dirty="0">
                <a:solidFill>
                  <a:srgbClr val="000000"/>
                </a:solidFill>
                <a:effectLst/>
                <a:latin typeface="Times New Roman" panose="02020603050405020304" pitchFamily="18" charset="0"/>
              </a:rPr>
              <a:t>Here and inner join is done on PATIENT and HEALTH_RECORD table and group by on psychiatric score with a having condition is implemented. </a:t>
            </a:r>
            <a:r>
              <a:rPr lang="en-US" sz="2000" b="1" i="0" dirty="0">
                <a:solidFill>
                  <a:srgbClr val="000000"/>
                </a:solidFill>
                <a:effectLst/>
                <a:latin typeface="Times New Roman" panose="02020603050405020304" pitchFamily="18" charset="0"/>
              </a:rPr>
              <a:t>γ  </a:t>
            </a:r>
            <a:r>
              <a:rPr lang="en-US" sz="2000" i="0" dirty="0">
                <a:solidFill>
                  <a:srgbClr val="000000"/>
                </a:solidFill>
                <a:effectLst/>
                <a:latin typeface="Times New Roman" panose="02020603050405020304" pitchFamily="18" charset="0"/>
              </a:rPr>
              <a:t>is using in the case of group by and to select aggregate or column value; we can </a:t>
            </a:r>
            <a:r>
              <a:rPr lang="en-US" sz="2000" i="0" dirty="0" err="1">
                <a:solidFill>
                  <a:srgbClr val="000000"/>
                </a:solidFill>
                <a:effectLst/>
                <a:latin typeface="Times New Roman" panose="02020603050405020304" pitchFamily="18" charset="0"/>
              </a:rPr>
              <a:t>mentione</a:t>
            </a:r>
            <a:r>
              <a:rPr lang="en-US" sz="2000" i="0" dirty="0">
                <a:solidFill>
                  <a:srgbClr val="000000"/>
                </a:solidFill>
                <a:effectLst/>
                <a:latin typeface="Times New Roman" panose="02020603050405020304" pitchFamily="18" charset="0"/>
              </a:rPr>
              <a:t> the operation </a:t>
            </a:r>
            <a:r>
              <a:rPr lang="en-US" sz="2000" i="0" dirty="0" err="1">
                <a:solidFill>
                  <a:srgbClr val="000000"/>
                </a:solidFill>
                <a:effectLst/>
                <a:latin typeface="Times New Roman" panose="02020603050405020304" pitchFamily="18" charset="0"/>
              </a:rPr>
              <a:t>count.patientid</a:t>
            </a:r>
            <a:r>
              <a:rPr lang="en-US" sz="2000" i="0" dirty="0">
                <a:solidFill>
                  <a:srgbClr val="000000"/>
                </a:solidFill>
                <a:effectLst/>
                <a:latin typeface="Times New Roman" panose="02020603050405020304" pitchFamily="18" charset="0"/>
              </a:rPr>
              <a:t>….</a:t>
            </a:r>
            <a:r>
              <a:rPr lang="en-US" sz="2000" i="0" dirty="0" err="1">
                <a:solidFill>
                  <a:srgbClr val="000000"/>
                </a:solidFill>
                <a:effectLst/>
                <a:latin typeface="Times New Roman" panose="02020603050405020304" pitchFamily="18" charset="0"/>
              </a:rPr>
              <a:t>etc</a:t>
            </a:r>
            <a:r>
              <a:rPr lang="en-US" sz="2000" i="0" dirty="0">
                <a:solidFill>
                  <a:srgbClr val="000000"/>
                </a:solidFill>
                <a:effectLst/>
                <a:latin typeface="Times New Roman" panose="02020603050405020304" pitchFamily="18" charset="0"/>
              </a:rPr>
              <a:t> column in the right side and the group by column name together with having condition ate the left side.</a:t>
            </a:r>
            <a:endParaRPr lang="en-US" sz="2000" dirty="0"/>
          </a:p>
        </p:txBody>
      </p:sp>
      <p:sp>
        <p:nvSpPr>
          <p:cNvPr id="3" name="TextBox 2">
            <a:extLst>
              <a:ext uri="{FF2B5EF4-FFF2-40B4-BE49-F238E27FC236}">
                <a16:creationId xmlns:a16="http://schemas.microsoft.com/office/drawing/2014/main" id="{3AAF7782-54A9-864D-584D-6E1EF0943FDA}"/>
              </a:ext>
            </a:extLst>
          </p:cNvPr>
          <p:cNvSpPr txBox="1"/>
          <p:nvPr/>
        </p:nvSpPr>
        <p:spPr>
          <a:xfrm>
            <a:off x="1016000" y="2096429"/>
            <a:ext cx="12801600" cy="1323439"/>
          </a:xfrm>
          <a:prstGeom prst="rect">
            <a:avLst/>
          </a:prstGeom>
          <a:noFill/>
        </p:spPr>
        <p:txBody>
          <a:bodyPr wrap="square" rtlCol="0">
            <a:spAutoFit/>
          </a:bodyPr>
          <a:lstStyle/>
          <a:p>
            <a:r>
              <a:rPr lang="en-US" altLang="en-US" sz="3000" b="1" i="1" baseline="-30000" dirty="0" err="1">
                <a:solidFill>
                  <a:srgbClr val="000000"/>
                </a:solidFill>
                <a:latin typeface="Times New Roman" panose="02020603050405020304" pitchFamily="18" charset="0"/>
                <a:cs typeface="Times New Roman" panose="02020603050405020304" pitchFamily="18" charset="0"/>
              </a:rPr>
              <a:t>Psychiatric_score</a:t>
            </a:r>
            <a:r>
              <a:rPr lang="en-US" altLang="en-US" sz="3000" b="1" i="1" baseline="-30000" dirty="0">
                <a:solidFill>
                  <a:srgbClr val="000000"/>
                </a:solidFill>
                <a:latin typeface="Times New Roman" panose="02020603050405020304" pitchFamily="18" charset="0"/>
                <a:cs typeface="Times New Roman" panose="02020603050405020304" pitchFamily="18" charset="0"/>
              </a:rPr>
              <a:t>&lt;=10 </a:t>
            </a:r>
            <a:r>
              <a:rPr lang="en-US" sz="3000" b="1" i="1" baseline="-30000" dirty="0">
                <a:solidFill>
                  <a:srgbClr val="000000"/>
                </a:solidFill>
                <a:latin typeface="Times New Roman" panose="02020603050405020304" pitchFamily="18" charset="0"/>
                <a:cs typeface="Times New Roman" panose="02020603050405020304" pitchFamily="18" charset="0"/>
              </a:rPr>
              <a:t> </a:t>
            </a:r>
            <a:r>
              <a:rPr lang="en-US" sz="3200" b="1" i="0" dirty="0">
                <a:solidFill>
                  <a:srgbClr val="000000"/>
                </a:solidFill>
                <a:effectLst/>
                <a:latin typeface="Times New Roman" panose="02020603050405020304" pitchFamily="18" charset="0"/>
              </a:rPr>
              <a:t>γ </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Count.PatinetID</a:t>
            </a:r>
            <a:r>
              <a:rPr lang="en-US" altLang="en-US" sz="3000" b="1" i="1" baseline="-30000" dirty="0">
                <a:solidFill>
                  <a:srgbClr val="000000"/>
                </a:solidFill>
                <a:latin typeface="Times New Roman" panose="02020603050405020304" pitchFamily="18" charset="0"/>
                <a:cs typeface="Times New Roman" panose="02020603050405020304" pitchFamily="18" charset="0"/>
              </a:rPr>
              <a:t> </a:t>
            </a:r>
            <a:r>
              <a:rPr lang="en-US" altLang="en-US" sz="3000" b="1" i="1" baseline="-30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3000" b="1" i="1" baseline="-30000" dirty="0" err="1">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PATIENT_COUNT,Psychiatric_Score</a:t>
            </a:r>
            <a:br>
              <a:rPr lang="en-US" altLang="en-US" sz="3000" b="1" i="1" baseline="-30000" dirty="0">
                <a:solidFill>
                  <a:srgbClr val="000000"/>
                </a:solidFill>
                <a:latin typeface="Times New Roman" panose="02020603050405020304" pitchFamily="18" charset="0"/>
                <a:cs typeface="Times New Roman" panose="02020603050405020304" pitchFamily="18" charset="0"/>
              </a:rPr>
            </a:br>
            <a:r>
              <a:rPr lang="en-US" altLang="en-US" sz="3000" b="1" dirty="0">
                <a:solidFill>
                  <a:srgbClr val="000000"/>
                </a:solidFill>
                <a:latin typeface="Arial Unicode MS"/>
              </a:rPr>
              <a:t>   </a:t>
            </a:r>
            <a:r>
              <a:rPr lang="en-US" altLang="en-US" sz="3000" b="1" dirty="0">
                <a:solidFill>
                  <a:srgbClr val="000000"/>
                </a:solidFill>
                <a:latin typeface="Times New Roman" panose="02020603050405020304" pitchFamily="18" charset="0"/>
                <a:cs typeface="Times New Roman" panose="02020603050405020304" pitchFamily="18" charset="0"/>
              </a:rPr>
              <a:t>(ρ</a:t>
            </a:r>
            <a:r>
              <a:rPr lang="en-US" altLang="en-US" sz="3000" b="1" baseline="-30000" dirty="0">
                <a:solidFill>
                  <a:srgbClr val="000000"/>
                </a:solidFill>
                <a:latin typeface="Times New Roman" panose="02020603050405020304" pitchFamily="18" charset="0"/>
                <a:cs typeface="Times New Roman" panose="02020603050405020304" pitchFamily="18" charset="0"/>
              </a:rPr>
              <a:t> P  </a:t>
            </a:r>
            <a:r>
              <a:rPr lang="en-US" altLang="en-US" sz="3000" b="1" i="1" dirty="0">
                <a:solidFill>
                  <a:srgbClr val="000000"/>
                </a:solidFill>
                <a:latin typeface="Times New Roman" panose="02020603050405020304" pitchFamily="18" charset="0"/>
                <a:cs typeface="Times New Roman" panose="02020603050405020304" pitchFamily="18" charset="0"/>
              </a:rPr>
              <a:t>PATIENT</a:t>
            </a:r>
            <a:r>
              <a:rPr lang="en-US" altLang="en-US" sz="3000" b="1" dirty="0">
                <a:solidFill>
                  <a:srgbClr val="000000"/>
                </a:solidFill>
                <a:latin typeface="Times New Roman" panose="02020603050405020304" pitchFamily="18" charset="0"/>
                <a:cs typeface="Times New Roman" panose="02020603050405020304" pitchFamily="18" charset="0"/>
              </a:rPr>
              <a:t> ⋈</a:t>
            </a:r>
            <a:r>
              <a:rPr lang="en-US" altLang="en-US" sz="3000" b="1" baseline="-30000" dirty="0">
                <a:solidFill>
                  <a:srgbClr val="000000"/>
                </a:solidFill>
                <a:latin typeface="Times New Roman" panose="02020603050405020304" pitchFamily="18" charset="0"/>
                <a:cs typeface="Times New Roman" panose="02020603050405020304" pitchFamily="18" charset="0"/>
              </a:rPr>
              <a:t> P .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Patientid</a:t>
            </a:r>
            <a:r>
              <a:rPr lang="en-US" altLang="en-US" sz="3000" b="1" baseline="-30000" dirty="0">
                <a:solidFill>
                  <a:srgbClr val="000000"/>
                </a:solidFill>
                <a:latin typeface="Times New Roman" panose="02020603050405020304" pitchFamily="18" charset="0"/>
                <a:cs typeface="Times New Roman" panose="02020603050405020304" pitchFamily="18" charset="0"/>
              </a:rPr>
              <a:t> = </a:t>
            </a:r>
            <a:r>
              <a:rPr lang="en-US" altLang="en-US" sz="3000" b="1" i="1" baseline="-30000" dirty="0">
                <a:solidFill>
                  <a:srgbClr val="000000"/>
                </a:solidFill>
                <a:latin typeface="Times New Roman" panose="02020603050405020304" pitchFamily="18" charset="0"/>
                <a:cs typeface="Times New Roman" panose="02020603050405020304" pitchFamily="18" charset="0"/>
              </a:rPr>
              <a:t>HL</a:t>
            </a:r>
            <a:r>
              <a:rPr lang="en-US" altLang="en-US" sz="3000" b="1" baseline="-30000" dirty="0">
                <a:solidFill>
                  <a:srgbClr val="000000"/>
                </a:solidFill>
                <a:latin typeface="Times New Roman" panose="02020603050405020304" pitchFamily="18" charset="0"/>
                <a:cs typeface="Times New Roman" panose="02020603050405020304" pitchFamily="18" charset="0"/>
              </a:rPr>
              <a:t> . </a:t>
            </a:r>
            <a:r>
              <a:rPr lang="en-US" altLang="en-US" sz="3000" b="1" i="1" baseline="-30000" dirty="0" err="1">
                <a:solidFill>
                  <a:srgbClr val="000000"/>
                </a:solidFill>
                <a:latin typeface="Times New Roman" panose="02020603050405020304" pitchFamily="18" charset="0"/>
                <a:cs typeface="Times New Roman" panose="02020603050405020304" pitchFamily="18" charset="0"/>
              </a:rPr>
              <a:t>Patientid</a:t>
            </a:r>
            <a:r>
              <a:rPr lang="en-US" altLang="en-US" sz="3000" b="1" i="1" baseline="-30000" dirty="0">
                <a:solidFill>
                  <a:srgbClr val="000000"/>
                </a:solidFill>
                <a:latin typeface="Times New Roman" panose="02020603050405020304" pitchFamily="18" charset="0"/>
                <a:cs typeface="Times New Roman" panose="02020603050405020304" pitchFamily="18" charset="0"/>
              </a:rPr>
              <a:t>   </a:t>
            </a:r>
            <a:r>
              <a:rPr lang="en-US" altLang="en-US" sz="3000" b="1" dirty="0">
                <a:solidFill>
                  <a:srgbClr val="000000"/>
                </a:solidFill>
                <a:latin typeface="Times New Roman" panose="02020603050405020304" pitchFamily="18" charset="0"/>
                <a:cs typeface="Times New Roman" panose="02020603050405020304" pitchFamily="18" charset="0"/>
              </a:rPr>
              <a:t>ρ</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r>
              <a:rPr lang="en-US" altLang="en-US" sz="3000" b="1" i="1" baseline="-30000" dirty="0">
                <a:solidFill>
                  <a:srgbClr val="000000"/>
                </a:solidFill>
                <a:latin typeface="Times New Roman" panose="02020603050405020304" pitchFamily="18" charset="0"/>
                <a:cs typeface="Times New Roman" panose="02020603050405020304" pitchFamily="18" charset="0"/>
              </a:rPr>
              <a:t>HL</a:t>
            </a:r>
            <a:r>
              <a:rPr lang="en-US" altLang="en-US" sz="3000" b="1" baseline="-30000" dirty="0">
                <a:solidFill>
                  <a:srgbClr val="000000"/>
                </a:solidFill>
                <a:latin typeface="Times New Roman" panose="02020603050405020304" pitchFamily="18" charset="0"/>
                <a:cs typeface="Times New Roman" panose="02020603050405020304" pitchFamily="18" charset="0"/>
              </a:rPr>
              <a:t>  </a:t>
            </a:r>
            <a:r>
              <a:rPr lang="en-US" altLang="en-US" sz="3000" b="1" i="1" dirty="0">
                <a:solidFill>
                  <a:srgbClr val="000000"/>
                </a:solidFill>
                <a:latin typeface="Times New Roman" panose="02020603050405020304" pitchFamily="18" charset="0"/>
                <a:cs typeface="Times New Roman" panose="02020603050405020304" pitchFamily="18" charset="0"/>
              </a:rPr>
              <a:t>HEALTH_RECORD)</a:t>
            </a:r>
            <a:br>
              <a:rPr kumimoji="0" lang="en-US" altLang="en-US" sz="1100" b="0" i="0" u="none" strike="noStrike" cap="none" normalizeH="0" baseline="0" dirty="0">
                <a:ln>
                  <a:noFill/>
                </a:ln>
                <a:solidFill>
                  <a:schemeClr val="tx1"/>
                </a:solidFill>
                <a:effectLst/>
              </a:rPr>
            </a:br>
            <a:endParaRPr lang="en-US" dirty="0"/>
          </a:p>
        </p:txBody>
      </p:sp>
      <p:pic>
        <p:nvPicPr>
          <p:cNvPr id="10" name="Picture 9">
            <a:extLst>
              <a:ext uri="{FF2B5EF4-FFF2-40B4-BE49-F238E27FC236}">
                <a16:creationId xmlns:a16="http://schemas.microsoft.com/office/drawing/2014/main" id="{52CCB6CD-49F7-7AD9-33B3-997FE3F68E89}"/>
              </a:ext>
            </a:extLst>
          </p:cNvPr>
          <p:cNvPicPr>
            <a:picLocks noChangeAspect="1"/>
          </p:cNvPicPr>
          <p:nvPr/>
        </p:nvPicPr>
        <p:blipFill>
          <a:blip r:embed="rId4"/>
          <a:stretch>
            <a:fillRect/>
          </a:stretch>
        </p:blipFill>
        <p:spPr>
          <a:xfrm>
            <a:off x="2997200" y="3419868"/>
            <a:ext cx="6477000" cy="2246496"/>
          </a:xfrm>
          <a:prstGeom prst="rect">
            <a:avLst/>
          </a:prstGeom>
        </p:spPr>
      </p:pic>
    </p:spTree>
    <p:extLst>
      <p:ext uri="{BB962C8B-B14F-4D97-AF65-F5344CB8AC3E}">
        <p14:creationId xmlns:p14="http://schemas.microsoft.com/office/powerpoint/2010/main" val="394299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5C98-A8FC-B5AB-EECE-72DE87AE029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88F9F64-6267-44A0-0379-A112D1CA413A}"/>
              </a:ext>
            </a:extLst>
          </p:cNvPr>
          <p:cNvPicPr>
            <a:picLocks noChangeAspect="1"/>
          </p:cNvPicPr>
          <p:nvPr/>
        </p:nvPicPr>
        <p:blipFill>
          <a:blip r:embed="rId2"/>
          <a:stretch>
            <a:fillRect/>
          </a:stretch>
        </p:blipFill>
        <p:spPr>
          <a:xfrm>
            <a:off x="731761" y="3724153"/>
            <a:ext cx="10591800" cy="2315667"/>
          </a:xfrm>
          <a:prstGeom prst="rect">
            <a:avLst/>
          </a:prstGeom>
        </p:spPr>
      </p:pic>
      <p:sp>
        <p:nvSpPr>
          <p:cNvPr id="2" name="Freeform 7">
            <a:extLst>
              <a:ext uri="{FF2B5EF4-FFF2-40B4-BE49-F238E27FC236}">
                <a16:creationId xmlns:a16="http://schemas.microsoft.com/office/drawing/2014/main" id="{D693EFC3-F74C-0635-3DA0-D490026DA34A}"/>
              </a:ext>
            </a:extLst>
          </p:cNvPr>
          <p:cNvSpPr/>
          <p:nvPr/>
        </p:nvSpPr>
        <p:spPr>
          <a:xfrm>
            <a:off x="254000" y="304800"/>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925AC9C0-4CA9-9610-0A79-33F30559A4B8}"/>
              </a:ext>
            </a:extLst>
          </p:cNvPr>
          <p:cNvSpPr txBox="1"/>
          <p:nvPr/>
        </p:nvSpPr>
        <p:spPr>
          <a:xfrm>
            <a:off x="1777999" y="304800"/>
            <a:ext cx="10972799" cy="868379"/>
          </a:xfrm>
          <a:prstGeom prst="rect">
            <a:avLst/>
          </a:prstGeom>
          <a:noFill/>
        </p:spPr>
        <p:txBody>
          <a:bodyPr wrap="square">
            <a:spAutoFit/>
          </a:bodyPr>
          <a:lstStyle/>
          <a:p>
            <a:pPr algn="l"/>
            <a:endParaRPr lang="en-US" sz="1000" b="0" i="0" u="none" strike="noStrike" baseline="0" dirty="0">
              <a:solidFill>
                <a:srgbClr val="000000"/>
              </a:solidFill>
              <a:latin typeface="Calibri" panose="020F0502020204030204" pitchFamily="34" charset="0"/>
            </a:endParaRPr>
          </a:p>
          <a:p>
            <a:pPr marR="93670" algn="l"/>
            <a:r>
              <a:rPr lang="en-US" sz="4043" b="1" dirty="0">
                <a:solidFill>
                  <a:srgbClr val="202F5A"/>
                </a:solidFill>
                <a:latin typeface="Mont Bold"/>
              </a:rPr>
              <a:t>ADVANCED MATHEMATICAL NOTATION</a:t>
            </a:r>
          </a:p>
        </p:txBody>
      </p:sp>
      <p:sp>
        <p:nvSpPr>
          <p:cNvPr id="5" name="TextBox 4">
            <a:extLst>
              <a:ext uri="{FF2B5EF4-FFF2-40B4-BE49-F238E27FC236}">
                <a16:creationId xmlns:a16="http://schemas.microsoft.com/office/drawing/2014/main" id="{637BDA69-85FF-3D5C-817A-4F277BB2A06F}"/>
              </a:ext>
            </a:extLst>
          </p:cNvPr>
          <p:cNvSpPr txBox="1"/>
          <p:nvPr/>
        </p:nvSpPr>
        <p:spPr>
          <a:xfrm>
            <a:off x="373138" y="1325948"/>
            <a:ext cx="12225262" cy="477054"/>
          </a:xfrm>
          <a:prstGeom prst="rect">
            <a:avLst/>
          </a:prstGeom>
          <a:noFill/>
        </p:spPr>
        <p:txBody>
          <a:bodyPr wrap="square" rtlCol="0">
            <a:spAutoFit/>
          </a:bodyPr>
          <a:lstStyle/>
          <a:p>
            <a:pPr marL="457200" indent="-457200">
              <a:buSzPct val="190000"/>
              <a:buFont typeface="+mj-lt"/>
              <a:buAutoNum type="arabicPeriod"/>
            </a:pPr>
            <a:r>
              <a:rPr lang="en-US" sz="2500" b="1" dirty="0"/>
              <a:t>Get total count of patients, providers, medicines, therapies if they are active in clinic </a:t>
            </a:r>
          </a:p>
        </p:txBody>
      </p:sp>
      <p:sp>
        <p:nvSpPr>
          <p:cNvPr id="9" name="TextBox 8">
            <a:extLst>
              <a:ext uri="{FF2B5EF4-FFF2-40B4-BE49-F238E27FC236}">
                <a16:creationId xmlns:a16="http://schemas.microsoft.com/office/drawing/2014/main" id="{8CBF99E8-87B7-B8AD-1C50-FA862AC18606}"/>
              </a:ext>
            </a:extLst>
          </p:cNvPr>
          <p:cNvSpPr txBox="1"/>
          <p:nvPr/>
        </p:nvSpPr>
        <p:spPr>
          <a:xfrm>
            <a:off x="711200" y="6192589"/>
            <a:ext cx="10972800" cy="1015663"/>
          </a:xfrm>
          <a:prstGeom prst="rect">
            <a:avLst/>
          </a:prstGeom>
          <a:noFill/>
        </p:spPr>
        <p:txBody>
          <a:bodyPr wrap="square" rtlCol="0">
            <a:spAutoFit/>
          </a:bodyPr>
          <a:lstStyle/>
          <a:p>
            <a:r>
              <a:rPr lang="en-US" sz="2000" dirty="0"/>
              <a:t>Here each subquery counts the total number of patients in the clinic in the main query is the projection of all count. Each count on different tables are carried out by γ and </a:t>
            </a:r>
            <a:r>
              <a:rPr lang="en-US" altLang="en-US" sz="2000" dirty="0"/>
              <a:t>π used to combine and project all the results.</a:t>
            </a:r>
            <a:endParaRPr lang="en-US" sz="2000" dirty="0"/>
          </a:p>
        </p:txBody>
      </p:sp>
      <p:sp>
        <p:nvSpPr>
          <p:cNvPr id="7" name="TextBox 6">
            <a:extLst>
              <a:ext uri="{FF2B5EF4-FFF2-40B4-BE49-F238E27FC236}">
                <a16:creationId xmlns:a16="http://schemas.microsoft.com/office/drawing/2014/main" id="{54F0E7D3-643B-E7C8-63C5-3C75796AE146}"/>
              </a:ext>
            </a:extLst>
          </p:cNvPr>
          <p:cNvSpPr txBox="1"/>
          <p:nvPr/>
        </p:nvSpPr>
        <p:spPr>
          <a:xfrm>
            <a:off x="1911046" y="1700328"/>
            <a:ext cx="12490756" cy="2769989"/>
          </a:xfrm>
          <a:prstGeom prst="rect">
            <a:avLst/>
          </a:prstGeom>
          <a:noFill/>
        </p:spPr>
        <p:txBody>
          <a:bodyPr wrap="square" rtlCol="0">
            <a:spAutoFit/>
          </a:bodyPr>
          <a:lstStyle/>
          <a:p>
            <a:r>
              <a:rPr lang="en-US" altLang="en-US" sz="3000" b="1" dirty="0">
                <a:solidFill>
                  <a:srgbClr val="000000"/>
                </a:solidFill>
                <a:latin typeface="Times New Roman" panose="02020603050405020304" pitchFamily="18" charset="0"/>
              </a:rPr>
              <a:t>π</a:t>
            </a:r>
            <a:r>
              <a:rPr kumimoji="0" lang="en-US" altLang="en-US" sz="15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TOTAL_PROVIDERS,</a:t>
            </a:r>
            <a:r>
              <a:rPr lang="en-US" sz="1500" b="1" i="1" baseline="-25000" dirty="0">
                <a:solidFill>
                  <a:srgbClr val="000000"/>
                </a:solidFill>
                <a:effectLst/>
                <a:latin typeface="Times New Roman" panose="02020603050405020304" pitchFamily="18" charset="0"/>
                <a:sym typeface="Wingdings" panose="05000000000000000000" pitchFamily="2" charset="2"/>
              </a:rPr>
              <a:t> </a:t>
            </a:r>
            <a:r>
              <a:rPr lang="en-US" sz="1500" b="1" i="1"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TOTAL_PATIENTS , TOTAL_MEDICINES , TOTAL_THERAPIESS  </a:t>
            </a:r>
            <a:endParaRPr lang="en-US" sz="1500" b="1" i="1" dirty="0">
              <a:solidFill>
                <a:srgbClr val="000000"/>
              </a:solidFill>
              <a:latin typeface="Times New Roman" panose="02020603050405020304" pitchFamily="18" charset="0"/>
              <a:cs typeface="Times New Roman" panose="02020603050405020304" pitchFamily="18" charset="0"/>
            </a:endParaRPr>
          </a:p>
          <a:p>
            <a:r>
              <a:rPr lang="en-US" sz="2600" b="1" i="0" dirty="0">
                <a:solidFill>
                  <a:srgbClr val="000000"/>
                </a:solidFill>
                <a:effectLst/>
                <a:latin typeface="Times New Roman" panose="02020603050405020304" pitchFamily="18" charset="0"/>
              </a:rPr>
              <a:t>γ</a:t>
            </a:r>
            <a:r>
              <a:rPr lang="en-US" sz="2300" b="1" i="0" baseline="-25000" dirty="0">
                <a:solidFill>
                  <a:srgbClr val="000000"/>
                </a:solidFill>
                <a:effectLst/>
                <a:latin typeface="Times New Roman" panose="02020603050405020304" pitchFamily="18" charset="0"/>
              </a:rPr>
              <a:t> </a:t>
            </a:r>
            <a:r>
              <a:rPr lang="en-US" sz="2300" b="1" i="0" baseline="-25000" dirty="0" err="1">
                <a:solidFill>
                  <a:srgbClr val="000000"/>
                </a:solidFill>
                <a:effectLst/>
                <a:latin typeface="Times New Roman" panose="02020603050405020304" pitchFamily="18" charset="0"/>
              </a:rPr>
              <a:t>COUNT.</a:t>
            </a:r>
            <a:r>
              <a:rPr lang="en-US" sz="2300" b="1" i="1" baseline="-25000" dirty="0" err="1">
                <a:solidFill>
                  <a:srgbClr val="000000"/>
                </a:solidFill>
                <a:latin typeface="Times New Roman" panose="02020603050405020304" pitchFamily="18" charset="0"/>
              </a:rPr>
              <a:t>P</a:t>
            </a:r>
            <a:r>
              <a:rPr lang="en-US" sz="2300" b="1" i="1" baseline="-25000" dirty="0" err="1">
                <a:solidFill>
                  <a:srgbClr val="000000"/>
                </a:solidFill>
                <a:effectLst/>
                <a:latin typeface="Times New Roman" panose="02020603050405020304" pitchFamily="18" charset="0"/>
              </a:rPr>
              <a:t>roviderid</a:t>
            </a:r>
            <a:r>
              <a:rPr lang="en-US" sz="2300" b="1" i="1" baseline="-25000" dirty="0" err="1">
                <a:solidFill>
                  <a:srgbClr val="000000"/>
                </a:solidFill>
                <a:effectLst/>
                <a:latin typeface="Times New Roman" panose="02020603050405020304" pitchFamily="18" charset="0"/>
                <a:sym typeface="Wingdings" panose="05000000000000000000" pitchFamily="2" charset="2"/>
              </a:rPr>
              <a:t>TOTAL_PROVIDERS</a:t>
            </a:r>
            <a:r>
              <a:rPr lang="en-US" sz="2300" b="1" i="1" baseline="-25000" dirty="0">
                <a:solidFill>
                  <a:srgbClr val="000000"/>
                </a:solidFill>
                <a:effectLst/>
                <a:latin typeface="Times New Roman" panose="02020603050405020304" pitchFamily="18" charset="0"/>
                <a:sym typeface="Wingdings" panose="05000000000000000000" pitchFamily="2" charset="2"/>
              </a:rPr>
              <a:t> </a:t>
            </a:r>
            <a:r>
              <a:rPr lang="en-US" sz="2300" b="1" i="1" dirty="0" err="1">
                <a:solidFill>
                  <a:srgbClr val="000000"/>
                </a:solidFill>
                <a:effectLst/>
                <a:latin typeface="Times New Roman" panose="02020603050405020304" pitchFamily="18" charset="0"/>
              </a:rPr>
              <a:t>Treatment</a:t>
            </a:r>
            <a:r>
              <a:rPr lang="en-US" sz="2300" b="1" i="0" dirty="0" err="1">
                <a:solidFill>
                  <a:srgbClr val="000000"/>
                </a:solidFill>
                <a:effectLst/>
                <a:latin typeface="Times New Roman" panose="02020603050405020304" pitchFamily="18" charset="0"/>
              </a:rPr>
              <a:t>_plan</a:t>
            </a:r>
            <a:r>
              <a:rPr lang="en-US" sz="2300" b="1" i="0" dirty="0">
                <a:solidFill>
                  <a:srgbClr val="000000"/>
                </a:solidFill>
                <a:effectLst/>
                <a:latin typeface="Times New Roman" panose="02020603050405020304" pitchFamily="18" charset="0"/>
              </a:rPr>
              <a:t> </a:t>
            </a:r>
          </a:p>
          <a:p>
            <a:r>
              <a:rPr lang="en-US" sz="2600" b="1" i="0" dirty="0">
                <a:solidFill>
                  <a:srgbClr val="000000"/>
                </a:solidFill>
                <a:effectLst/>
                <a:latin typeface="Times New Roman" panose="02020603050405020304" pitchFamily="18" charset="0"/>
              </a:rPr>
              <a:t>γ</a:t>
            </a:r>
            <a:r>
              <a:rPr lang="en-US" sz="2300" b="1" i="0" baseline="-25000" dirty="0">
                <a:solidFill>
                  <a:srgbClr val="000000"/>
                </a:solidFill>
                <a:effectLst/>
                <a:latin typeface="Times New Roman" panose="02020603050405020304" pitchFamily="18" charset="0"/>
              </a:rPr>
              <a:t> </a:t>
            </a:r>
            <a:r>
              <a:rPr lang="en-US" sz="2300" b="1" i="0" baseline="-25000" dirty="0" err="1">
                <a:solidFill>
                  <a:srgbClr val="000000"/>
                </a:solidFill>
                <a:effectLst/>
                <a:latin typeface="Times New Roman" panose="02020603050405020304" pitchFamily="18" charset="0"/>
              </a:rPr>
              <a:t>COUNT.</a:t>
            </a:r>
            <a:r>
              <a:rPr lang="en-US" sz="2300" b="1" i="1" baseline="-25000" dirty="0" err="1">
                <a:solidFill>
                  <a:srgbClr val="000000"/>
                </a:solidFill>
                <a:latin typeface="Times New Roman" panose="02020603050405020304" pitchFamily="18" charset="0"/>
              </a:rPr>
              <a:t>Patient</a:t>
            </a:r>
            <a:r>
              <a:rPr lang="en-US" sz="2300" b="1" i="1" baseline="-25000" dirty="0" err="1">
                <a:solidFill>
                  <a:srgbClr val="000000"/>
                </a:solidFill>
                <a:effectLst/>
                <a:latin typeface="Times New Roman" panose="02020603050405020304" pitchFamily="18" charset="0"/>
              </a:rPr>
              <a:t>d</a:t>
            </a:r>
            <a:r>
              <a:rPr lang="en-US" sz="2300" b="1" i="1" baseline="-25000" dirty="0" err="1">
                <a:solidFill>
                  <a:srgbClr val="000000"/>
                </a:solidFill>
                <a:effectLst/>
                <a:latin typeface="Times New Roman" panose="02020603050405020304" pitchFamily="18" charset="0"/>
                <a:sym typeface="Wingdings" panose="05000000000000000000" pitchFamily="2" charset="2"/>
              </a:rPr>
              <a:t>TOTAL_PATIENTS</a:t>
            </a:r>
            <a:r>
              <a:rPr lang="en-US" sz="2300" b="1" i="1" baseline="-25000" dirty="0">
                <a:solidFill>
                  <a:srgbClr val="000000"/>
                </a:solidFill>
                <a:effectLst/>
                <a:latin typeface="Times New Roman" panose="02020603050405020304" pitchFamily="18" charset="0"/>
                <a:sym typeface="Wingdings" panose="05000000000000000000" pitchFamily="2" charset="2"/>
              </a:rPr>
              <a:t> </a:t>
            </a:r>
            <a:r>
              <a:rPr lang="en-US" sz="2300" b="1" i="1" dirty="0">
                <a:solidFill>
                  <a:srgbClr val="000000"/>
                </a:solidFill>
                <a:effectLst/>
                <a:latin typeface="Times New Roman" panose="02020603050405020304" pitchFamily="18" charset="0"/>
              </a:rPr>
              <a:t>PATIENT</a:t>
            </a:r>
            <a:endParaRPr lang="en-US" sz="2300" b="1" dirty="0"/>
          </a:p>
          <a:p>
            <a:r>
              <a:rPr lang="en-US" sz="2300" b="1" i="0" dirty="0">
                <a:solidFill>
                  <a:srgbClr val="000000"/>
                </a:solidFill>
                <a:effectLst/>
                <a:latin typeface="Times New Roman" panose="02020603050405020304" pitchFamily="18" charset="0"/>
              </a:rPr>
              <a:t>γ</a:t>
            </a:r>
            <a:r>
              <a:rPr lang="en-US" sz="2300" b="1" i="0" baseline="-25000" dirty="0">
                <a:solidFill>
                  <a:srgbClr val="000000"/>
                </a:solidFill>
                <a:effectLst/>
                <a:latin typeface="Times New Roman" panose="02020603050405020304" pitchFamily="18" charset="0"/>
              </a:rPr>
              <a:t> </a:t>
            </a:r>
            <a:r>
              <a:rPr lang="en-US" sz="2300" b="1" i="0" baseline="-25000" dirty="0" err="1">
                <a:solidFill>
                  <a:srgbClr val="000000"/>
                </a:solidFill>
                <a:effectLst/>
                <a:latin typeface="Times New Roman" panose="02020603050405020304" pitchFamily="18" charset="0"/>
              </a:rPr>
              <a:t>COUNT.</a:t>
            </a:r>
            <a:r>
              <a:rPr lang="en-US" sz="2300" b="1" i="1" baseline="-25000" dirty="0" err="1">
                <a:solidFill>
                  <a:srgbClr val="000000"/>
                </a:solidFill>
                <a:latin typeface="Times New Roman" panose="02020603050405020304" pitchFamily="18" charset="0"/>
              </a:rPr>
              <a:t>Medicine</a:t>
            </a:r>
            <a:r>
              <a:rPr lang="en-US" sz="2300" b="1" i="1" baseline="-25000" dirty="0" err="1">
                <a:solidFill>
                  <a:srgbClr val="000000"/>
                </a:solidFill>
                <a:effectLst/>
                <a:latin typeface="Times New Roman" panose="02020603050405020304" pitchFamily="18" charset="0"/>
              </a:rPr>
              <a:t>id</a:t>
            </a:r>
            <a:r>
              <a:rPr lang="en-US" sz="2300" b="1" i="1" baseline="-25000" dirty="0" err="1">
                <a:solidFill>
                  <a:srgbClr val="000000"/>
                </a:solidFill>
                <a:effectLst/>
                <a:latin typeface="Times New Roman" panose="02020603050405020304" pitchFamily="18" charset="0"/>
                <a:sym typeface="Wingdings" panose="05000000000000000000" pitchFamily="2" charset="2"/>
              </a:rPr>
              <a:t>TOTAL_MEDICINES</a:t>
            </a:r>
            <a:r>
              <a:rPr lang="en-US" sz="2300" b="1" i="1" baseline="-25000" dirty="0">
                <a:solidFill>
                  <a:srgbClr val="000000"/>
                </a:solidFill>
                <a:effectLst/>
                <a:latin typeface="Times New Roman" panose="02020603050405020304" pitchFamily="18" charset="0"/>
                <a:sym typeface="Wingdings" panose="05000000000000000000" pitchFamily="2" charset="2"/>
              </a:rPr>
              <a:t> </a:t>
            </a:r>
            <a:r>
              <a:rPr lang="en-US" sz="2300" b="1" i="1" dirty="0" err="1">
                <a:solidFill>
                  <a:srgbClr val="000000"/>
                </a:solidFill>
                <a:effectLst/>
                <a:latin typeface="Times New Roman" panose="02020603050405020304" pitchFamily="18" charset="0"/>
              </a:rPr>
              <a:t>Patient_Medication</a:t>
            </a:r>
            <a:endParaRPr lang="en-US" sz="2300" b="1" dirty="0"/>
          </a:p>
          <a:p>
            <a:r>
              <a:rPr lang="en-US" sz="2300" b="1" i="0" dirty="0">
                <a:solidFill>
                  <a:srgbClr val="000000"/>
                </a:solidFill>
                <a:effectLst/>
                <a:latin typeface="Times New Roman" panose="02020603050405020304" pitchFamily="18" charset="0"/>
              </a:rPr>
              <a:t>γ</a:t>
            </a:r>
            <a:r>
              <a:rPr lang="en-US" sz="2300" b="1" i="0" baseline="-25000" dirty="0">
                <a:solidFill>
                  <a:srgbClr val="000000"/>
                </a:solidFill>
                <a:effectLst/>
                <a:latin typeface="Times New Roman" panose="02020603050405020304" pitchFamily="18" charset="0"/>
              </a:rPr>
              <a:t> </a:t>
            </a:r>
            <a:r>
              <a:rPr lang="en-US" sz="2300" b="1" i="0" baseline="-25000" dirty="0" err="1">
                <a:solidFill>
                  <a:srgbClr val="000000"/>
                </a:solidFill>
                <a:effectLst/>
                <a:latin typeface="Times New Roman" panose="02020603050405020304" pitchFamily="18" charset="0"/>
              </a:rPr>
              <a:t>COUNT.</a:t>
            </a:r>
            <a:r>
              <a:rPr lang="en-US" sz="2300" b="1" i="1" baseline="-25000" dirty="0" err="1">
                <a:solidFill>
                  <a:srgbClr val="000000"/>
                </a:solidFill>
                <a:effectLst/>
                <a:latin typeface="Times New Roman" panose="02020603050405020304" pitchFamily="18" charset="0"/>
              </a:rPr>
              <a:t>Theraoyid</a:t>
            </a:r>
            <a:r>
              <a:rPr lang="en-US" sz="2300" b="1" i="1" baseline="-25000" dirty="0" err="1">
                <a:solidFill>
                  <a:srgbClr val="000000"/>
                </a:solidFill>
                <a:effectLst/>
                <a:latin typeface="Times New Roman" panose="02020603050405020304" pitchFamily="18" charset="0"/>
                <a:sym typeface="Wingdings" panose="05000000000000000000" pitchFamily="2" charset="2"/>
              </a:rPr>
              <a:t>TOTAL_THERAPIESS</a:t>
            </a:r>
            <a:r>
              <a:rPr lang="en-US" sz="2300" b="1" i="1" baseline="-25000" dirty="0">
                <a:solidFill>
                  <a:srgbClr val="000000"/>
                </a:solidFill>
                <a:effectLst/>
                <a:latin typeface="Times New Roman" panose="02020603050405020304" pitchFamily="18" charset="0"/>
                <a:sym typeface="Wingdings" panose="05000000000000000000" pitchFamily="2" charset="2"/>
              </a:rPr>
              <a:t> </a:t>
            </a:r>
            <a:r>
              <a:rPr lang="en-US" sz="2300" b="1" i="1" dirty="0" err="1">
                <a:solidFill>
                  <a:srgbClr val="000000"/>
                </a:solidFill>
                <a:effectLst/>
                <a:latin typeface="Times New Roman" panose="02020603050405020304" pitchFamily="18" charset="0"/>
              </a:rPr>
              <a:t>patient_Therapy</a:t>
            </a:r>
            <a:endParaRPr lang="en-US" sz="2300" b="1" dirty="0"/>
          </a:p>
          <a:p>
            <a:endParaRPr lang="en-US" sz="2300" b="1" dirty="0"/>
          </a:p>
          <a:p>
            <a:endParaRPr lang="en-US" sz="2300" dirty="0"/>
          </a:p>
        </p:txBody>
      </p:sp>
    </p:spTree>
    <p:extLst>
      <p:ext uri="{BB962C8B-B14F-4D97-AF65-F5344CB8AC3E}">
        <p14:creationId xmlns:p14="http://schemas.microsoft.com/office/powerpoint/2010/main" val="1281094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35BA1-8D80-D410-DC10-2626E8CDB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60EB60-34CF-561B-0845-70AFCF3DC3F6}"/>
              </a:ext>
            </a:extLst>
          </p:cNvPr>
          <p:cNvSpPr/>
          <p:nvPr/>
        </p:nvSpPr>
        <p:spPr>
          <a:xfrm>
            <a:off x="4876285" y="2831938"/>
            <a:ext cx="3252232" cy="3286466"/>
          </a:xfrm>
          <a:custGeom>
            <a:avLst/>
            <a:gdLst/>
            <a:ahLst/>
            <a:cxnLst/>
            <a:rect l="l" t="t" r="r" b="b"/>
            <a:pathLst>
              <a:path w="3252232" h="3286466">
                <a:moveTo>
                  <a:pt x="0" y="0"/>
                </a:moveTo>
                <a:lnTo>
                  <a:pt x="3252232" y="0"/>
                </a:lnTo>
                <a:lnTo>
                  <a:pt x="3252232" y="3286466"/>
                </a:lnTo>
                <a:lnTo>
                  <a:pt x="0" y="3286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500"/>
          </a:p>
        </p:txBody>
      </p:sp>
      <p:grpSp>
        <p:nvGrpSpPr>
          <p:cNvPr id="3" name="Group 3">
            <a:extLst>
              <a:ext uri="{FF2B5EF4-FFF2-40B4-BE49-F238E27FC236}">
                <a16:creationId xmlns:a16="http://schemas.microsoft.com/office/drawing/2014/main" id="{3B2AB128-F36A-0FA4-CACB-02053056D6AE}"/>
              </a:ext>
            </a:extLst>
          </p:cNvPr>
          <p:cNvGrpSpPr/>
          <p:nvPr/>
        </p:nvGrpSpPr>
        <p:grpSpPr>
          <a:xfrm>
            <a:off x="7757490" y="5662743"/>
            <a:ext cx="404306" cy="404306"/>
            <a:chOff x="0" y="0"/>
            <a:chExt cx="6350000" cy="6350000"/>
          </a:xfrm>
        </p:grpSpPr>
        <p:sp>
          <p:nvSpPr>
            <p:cNvPr id="4" name="Freeform 4">
              <a:extLst>
                <a:ext uri="{FF2B5EF4-FFF2-40B4-BE49-F238E27FC236}">
                  <a16:creationId xmlns:a16="http://schemas.microsoft.com/office/drawing/2014/main" id="{D202EF3D-905A-E99B-6122-2F3E2002243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5" name="TextBox 5">
            <a:extLst>
              <a:ext uri="{FF2B5EF4-FFF2-40B4-BE49-F238E27FC236}">
                <a16:creationId xmlns:a16="http://schemas.microsoft.com/office/drawing/2014/main" id="{BCEDE578-176C-0AA4-F1E0-E56AC3FB0D07}"/>
              </a:ext>
            </a:extLst>
          </p:cNvPr>
          <p:cNvSpPr txBox="1"/>
          <p:nvPr/>
        </p:nvSpPr>
        <p:spPr>
          <a:xfrm>
            <a:off x="8258842" y="6149451"/>
            <a:ext cx="2784159" cy="1090042"/>
          </a:xfrm>
          <a:prstGeom prst="rect">
            <a:avLst/>
          </a:prstGeom>
        </p:spPr>
        <p:txBody>
          <a:bodyPr wrap="square" lIns="0" tIns="0" rIns="0" bIns="0" rtlCol="0" anchor="t">
            <a:spAutoFit/>
          </a:bodyPr>
          <a:lstStyle/>
          <a:p>
            <a:pPr>
              <a:lnSpc>
                <a:spcPts val="1664"/>
              </a:lnSpc>
            </a:pPr>
            <a:r>
              <a:rPr lang="en-US" sz="1500" dirty="0">
                <a:solidFill>
                  <a:srgbClr val="202F5A"/>
                </a:solidFill>
                <a:latin typeface="Muli"/>
                <a:ea typeface="Muli"/>
                <a:cs typeface="Muli"/>
                <a:sym typeface="Muli"/>
              </a:rPr>
              <a:t>Customer satisfaction by availing provider with correct specialization and by managing time. Reduces long wait time.</a:t>
            </a:r>
          </a:p>
        </p:txBody>
      </p:sp>
      <p:sp>
        <p:nvSpPr>
          <p:cNvPr id="6" name="TextBox 6">
            <a:extLst>
              <a:ext uri="{FF2B5EF4-FFF2-40B4-BE49-F238E27FC236}">
                <a16:creationId xmlns:a16="http://schemas.microsoft.com/office/drawing/2014/main" id="{AEE32E48-FD79-4328-E7DA-C53CEF910F72}"/>
              </a:ext>
            </a:extLst>
          </p:cNvPr>
          <p:cNvSpPr txBox="1"/>
          <p:nvPr/>
        </p:nvSpPr>
        <p:spPr>
          <a:xfrm>
            <a:off x="8258843" y="5782037"/>
            <a:ext cx="5101557" cy="307777"/>
          </a:xfrm>
          <a:prstGeom prst="rect">
            <a:avLst/>
          </a:prstGeom>
        </p:spPr>
        <p:txBody>
          <a:bodyPr wrap="square" lIns="0" tIns="0" rIns="0" bIns="0" rtlCol="0" anchor="t">
            <a:spAutoFit/>
          </a:bodyPr>
          <a:lstStyle/>
          <a:p>
            <a:pPr>
              <a:lnSpc>
                <a:spcPts val="2389"/>
              </a:lnSpc>
            </a:pPr>
            <a:r>
              <a:rPr lang="en-US" sz="2000" b="1" dirty="0">
                <a:solidFill>
                  <a:srgbClr val="202F5A"/>
                </a:solidFill>
                <a:latin typeface="Mont Bold"/>
                <a:ea typeface="Mont Bold"/>
                <a:cs typeface="Mont Bold"/>
                <a:sym typeface="Mont Bold"/>
              </a:rPr>
              <a:t>Provider availability management</a:t>
            </a:r>
          </a:p>
        </p:txBody>
      </p:sp>
      <p:grpSp>
        <p:nvGrpSpPr>
          <p:cNvPr id="7" name="Group 7">
            <a:extLst>
              <a:ext uri="{FF2B5EF4-FFF2-40B4-BE49-F238E27FC236}">
                <a16:creationId xmlns:a16="http://schemas.microsoft.com/office/drawing/2014/main" id="{A764278E-F044-545A-E8A7-929202E131C0}"/>
              </a:ext>
            </a:extLst>
          </p:cNvPr>
          <p:cNvGrpSpPr/>
          <p:nvPr/>
        </p:nvGrpSpPr>
        <p:grpSpPr>
          <a:xfrm rot="-10800000">
            <a:off x="4843005" y="2629786"/>
            <a:ext cx="404306" cy="404306"/>
            <a:chOff x="0" y="0"/>
            <a:chExt cx="6350000" cy="6350000"/>
          </a:xfrm>
        </p:grpSpPr>
        <p:sp>
          <p:nvSpPr>
            <p:cNvPr id="8" name="Freeform 8">
              <a:extLst>
                <a:ext uri="{FF2B5EF4-FFF2-40B4-BE49-F238E27FC236}">
                  <a16:creationId xmlns:a16="http://schemas.microsoft.com/office/drawing/2014/main" id="{455A7DC8-E7FB-3162-BFAF-BDAC2F05281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9" name="TextBox 9">
            <a:extLst>
              <a:ext uri="{FF2B5EF4-FFF2-40B4-BE49-F238E27FC236}">
                <a16:creationId xmlns:a16="http://schemas.microsoft.com/office/drawing/2014/main" id="{62478FC9-04F9-BC65-11F6-8F3F22ABD7B2}"/>
              </a:ext>
            </a:extLst>
          </p:cNvPr>
          <p:cNvSpPr txBox="1"/>
          <p:nvPr/>
        </p:nvSpPr>
        <p:spPr>
          <a:xfrm>
            <a:off x="2148071" y="2823277"/>
            <a:ext cx="2686317" cy="872034"/>
          </a:xfrm>
          <a:prstGeom prst="rect">
            <a:avLst/>
          </a:prstGeom>
        </p:spPr>
        <p:txBody>
          <a:bodyPr wrap="square" lIns="0" tIns="0" rIns="0" bIns="0" rtlCol="0" anchor="t">
            <a:spAutoFit/>
          </a:bodyPr>
          <a:lstStyle/>
          <a:p>
            <a:pPr algn="r">
              <a:lnSpc>
                <a:spcPts val="1664"/>
              </a:lnSpc>
            </a:pPr>
            <a:r>
              <a:rPr lang="en-US" sz="1500" dirty="0">
                <a:solidFill>
                  <a:srgbClr val="202F5A"/>
                </a:solidFill>
                <a:latin typeface="Muli"/>
                <a:sym typeface="Muli"/>
              </a:rPr>
              <a:t>Transforms traditional care processes manually carried out by providers and replace with automating triggers</a:t>
            </a:r>
          </a:p>
        </p:txBody>
      </p:sp>
      <p:sp>
        <p:nvSpPr>
          <p:cNvPr id="10" name="TextBox 10">
            <a:extLst>
              <a:ext uri="{FF2B5EF4-FFF2-40B4-BE49-F238E27FC236}">
                <a16:creationId xmlns:a16="http://schemas.microsoft.com/office/drawing/2014/main" id="{6CDABA90-930C-F5E8-462A-749CCA75A6FA}"/>
              </a:ext>
            </a:extLst>
          </p:cNvPr>
          <p:cNvSpPr txBox="1"/>
          <p:nvPr/>
        </p:nvSpPr>
        <p:spPr>
          <a:xfrm>
            <a:off x="141472" y="2145852"/>
            <a:ext cx="4676870" cy="615553"/>
          </a:xfrm>
          <a:prstGeom prst="rect">
            <a:avLst/>
          </a:prstGeom>
        </p:spPr>
        <p:txBody>
          <a:bodyPr wrap="square" lIns="0" tIns="0" rIns="0" bIns="0" rtlCol="0" anchor="t">
            <a:spAutoFit/>
          </a:bodyPr>
          <a:lstStyle/>
          <a:p>
            <a:pPr algn="r">
              <a:lnSpc>
                <a:spcPts val="2389"/>
              </a:lnSpc>
            </a:pPr>
            <a:r>
              <a:rPr lang="en-US" sz="2000" b="1" dirty="0">
                <a:solidFill>
                  <a:srgbClr val="202F5A"/>
                </a:solidFill>
                <a:latin typeface="Mont Bold"/>
                <a:ea typeface="Mont Bold"/>
                <a:cs typeface="Mont Bold"/>
                <a:sym typeface="Mont Bold"/>
              </a:rPr>
              <a:t>Automation in Recording,</a:t>
            </a:r>
          </a:p>
          <a:p>
            <a:pPr algn="r">
              <a:lnSpc>
                <a:spcPts val="2389"/>
              </a:lnSpc>
            </a:pPr>
            <a:r>
              <a:rPr lang="en-US" sz="2000" b="1" dirty="0">
                <a:solidFill>
                  <a:srgbClr val="202F5A"/>
                </a:solidFill>
                <a:latin typeface="Mont Bold"/>
                <a:ea typeface="Mont Bold"/>
                <a:cs typeface="Mont Bold"/>
                <a:sym typeface="Mont Bold"/>
              </a:rPr>
              <a:t>Assigning Treatment Plan</a:t>
            </a:r>
          </a:p>
        </p:txBody>
      </p:sp>
      <p:grpSp>
        <p:nvGrpSpPr>
          <p:cNvPr id="11" name="Group 11">
            <a:extLst>
              <a:ext uri="{FF2B5EF4-FFF2-40B4-BE49-F238E27FC236}">
                <a16:creationId xmlns:a16="http://schemas.microsoft.com/office/drawing/2014/main" id="{98AE5013-FDF1-3C95-978B-73B795DA8A3E}"/>
              </a:ext>
            </a:extLst>
          </p:cNvPr>
          <p:cNvGrpSpPr/>
          <p:nvPr/>
        </p:nvGrpSpPr>
        <p:grpSpPr>
          <a:xfrm>
            <a:off x="8024385" y="4155433"/>
            <a:ext cx="404306" cy="404306"/>
            <a:chOff x="0" y="0"/>
            <a:chExt cx="6350000" cy="6350000"/>
          </a:xfrm>
        </p:grpSpPr>
        <p:sp>
          <p:nvSpPr>
            <p:cNvPr id="12" name="Freeform 12">
              <a:extLst>
                <a:ext uri="{FF2B5EF4-FFF2-40B4-BE49-F238E27FC236}">
                  <a16:creationId xmlns:a16="http://schemas.microsoft.com/office/drawing/2014/main" id="{20D62E16-D586-28D3-5C28-A3B64E40C82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13" name="TextBox 13">
            <a:extLst>
              <a:ext uri="{FF2B5EF4-FFF2-40B4-BE49-F238E27FC236}">
                <a16:creationId xmlns:a16="http://schemas.microsoft.com/office/drawing/2014/main" id="{C85A85EE-7CEA-B45D-2FE9-4C216BED6707}"/>
              </a:ext>
            </a:extLst>
          </p:cNvPr>
          <p:cNvSpPr txBox="1"/>
          <p:nvPr/>
        </p:nvSpPr>
        <p:spPr>
          <a:xfrm>
            <a:off x="9132600" y="4345704"/>
            <a:ext cx="2261120" cy="872034"/>
          </a:xfrm>
          <a:prstGeom prst="rect">
            <a:avLst/>
          </a:prstGeom>
        </p:spPr>
        <p:txBody>
          <a:bodyPr lIns="0" tIns="0" rIns="0" bIns="0" rtlCol="0" anchor="t">
            <a:spAutoFit/>
          </a:bodyPr>
          <a:lstStyle/>
          <a:p>
            <a:pPr>
              <a:lnSpc>
                <a:spcPts val="1664"/>
              </a:lnSpc>
            </a:pPr>
            <a:r>
              <a:rPr lang="en-US" sz="1500" dirty="0">
                <a:solidFill>
                  <a:srgbClr val="202F5A"/>
                </a:solidFill>
                <a:latin typeface="Muli"/>
                <a:ea typeface="Muli"/>
                <a:cs typeface="Muli"/>
                <a:sym typeface="Muli"/>
              </a:rPr>
              <a:t>Instead of keeping in paper it loaded data in systematic and structured way</a:t>
            </a:r>
          </a:p>
        </p:txBody>
      </p:sp>
      <p:sp>
        <p:nvSpPr>
          <p:cNvPr id="14" name="TextBox 14">
            <a:extLst>
              <a:ext uri="{FF2B5EF4-FFF2-40B4-BE49-F238E27FC236}">
                <a16:creationId xmlns:a16="http://schemas.microsoft.com/office/drawing/2014/main" id="{7663CB77-A3C0-8560-BD17-470A1C9EE352}"/>
              </a:ext>
            </a:extLst>
          </p:cNvPr>
          <p:cNvSpPr txBox="1"/>
          <p:nvPr/>
        </p:nvSpPr>
        <p:spPr>
          <a:xfrm>
            <a:off x="9132600" y="3978289"/>
            <a:ext cx="4079772" cy="307777"/>
          </a:xfrm>
          <a:prstGeom prst="rect">
            <a:avLst/>
          </a:prstGeom>
        </p:spPr>
        <p:txBody>
          <a:bodyPr wrap="square" lIns="0" tIns="0" rIns="0" bIns="0" rtlCol="0" anchor="t">
            <a:spAutoFit/>
          </a:bodyPr>
          <a:lstStyle/>
          <a:p>
            <a:pPr>
              <a:lnSpc>
                <a:spcPts val="2389"/>
              </a:lnSpc>
            </a:pPr>
            <a:r>
              <a:rPr lang="en-US" sz="2000" b="1" dirty="0">
                <a:solidFill>
                  <a:srgbClr val="202F5A"/>
                </a:solidFill>
                <a:latin typeface="Mont Bold"/>
                <a:ea typeface="Mont Bold"/>
                <a:cs typeface="Mont Bold"/>
                <a:sym typeface="Mont Bold"/>
              </a:rPr>
              <a:t>Structured Data</a:t>
            </a:r>
          </a:p>
        </p:txBody>
      </p:sp>
      <p:grpSp>
        <p:nvGrpSpPr>
          <p:cNvPr id="15" name="Group 15">
            <a:extLst>
              <a:ext uri="{FF2B5EF4-FFF2-40B4-BE49-F238E27FC236}">
                <a16:creationId xmlns:a16="http://schemas.microsoft.com/office/drawing/2014/main" id="{33C2278A-0747-15B6-B86B-399F552416D4}"/>
              </a:ext>
            </a:extLst>
          </p:cNvPr>
          <p:cNvGrpSpPr/>
          <p:nvPr/>
        </p:nvGrpSpPr>
        <p:grpSpPr>
          <a:xfrm rot="-10800000">
            <a:off x="4576110" y="4155433"/>
            <a:ext cx="404306" cy="404306"/>
            <a:chOff x="0" y="0"/>
            <a:chExt cx="6350000" cy="6350000"/>
          </a:xfrm>
        </p:grpSpPr>
        <p:sp>
          <p:nvSpPr>
            <p:cNvPr id="16" name="Freeform 16">
              <a:extLst>
                <a:ext uri="{FF2B5EF4-FFF2-40B4-BE49-F238E27FC236}">
                  <a16:creationId xmlns:a16="http://schemas.microsoft.com/office/drawing/2014/main" id="{626279B1-8A23-2532-FED8-4253B430C84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17" name="TextBox 17">
            <a:extLst>
              <a:ext uri="{FF2B5EF4-FFF2-40B4-BE49-F238E27FC236}">
                <a16:creationId xmlns:a16="http://schemas.microsoft.com/office/drawing/2014/main" id="{E82F9BEA-2432-6613-D476-611E3A4EF373}"/>
              </a:ext>
            </a:extLst>
          </p:cNvPr>
          <p:cNvSpPr txBox="1"/>
          <p:nvPr/>
        </p:nvSpPr>
        <p:spPr>
          <a:xfrm>
            <a:off x="1220210" y="4345704"/>
            <a:ext cx="2261120" cy="1090042"/>
          </a:xfrm>
          <a:prstGeom prst="rect">
            <a:avLst/>
          </a:prstGeom>
        </p:spPr>
        <p:txBody>
          <a:bodyPr lIns="0" tIns="0" rIns="0" bIns="0" rtlCol="0" anchor="t">
            <a:spAutoFit/>
          </a:bodyPr>
          <a:lstStyle/>
          <a:p>
            <a:pPr algn="r">
              <a:lnSpc>
                <a:spcPts val="1664"/>
              </a:lnSpc>
            </a:pPr>
            <a:r>
              <a:rPr lang="en-US" sz="1500" dirty="0">
                <a:solidFill>
                  <a:srgbClr val="202F5A"/>
                </a:solidFill>
                <a:latin typeface="Muli"/>
                <a:ea typeface="Muli"/>
                <a:cs typeface="Muli"/>
                <a:sym typeface="Muli"/>
              </a:rPr>
              <a:t>Predefined scoring system evaluates the patients accurately with no misinterpretation from provider</a:t>
            </a:r>
          </a:p>
        </p:txBody>
      </p:sp>
      <p:sp>
        <p:nvSpPr>
          <p:cNvPr id="18" name="TextBox 18">
            <a:extLst>
              <a:ext uri="{FF2B5EF4-FFF2-40B4-BE49-F238E27FC236}">
                <a16:creationId xmlns:a16="http://schemas.microsoft.com/office/drawing/2014/main" id="{B4F69690-2EF4-EA45-696F-764DD7AA0D6F}"/>
              </a:ext>
            </a:extLst>
          </p:cNvPr>
          <p:cNvSpPr txBox="1"/>
          <p:nvPr/>
        </p:nvSpPr>
        <p:spPr>
          <a:xfrm>
            <a:off x="229100" y="3978289"/>
            <a:ext cx="3252231" cy="307777"/>
          </a:xfrm>
          <a:prstGeom prst="rect">
            <a:avLst/>
          </a:prstGeom>
        </p:spPr>
        <p:txBody>
          <a:bodyPr wrap="square" lIns="0" tIns="0" rIns="0" bIns="0" rtlCol="0" anchor="t">
            <a:spAutoFit/>
          </a:bodyPr>
          <a:lstStyle/>
          <a:p>
            <a:pPr algn="r">
              <a:lnSpc>
                <a:spcPts val="2389"/>
              </a:lnSpc>
            </a:pPr>
            <a:r>
              <a:rPr lang="en-US" sz="2000" b="1" dirty="0">
                <a:solidFill>
                  <a:srgbClr val="202F5A"/>
                </a:solidFill>
                <a:latin typeface="Mont Bold"/>
                <a:ea typeface="Mont Bold"/>
                <a:cs typeface="Mont Bold"/>
                <a:sym typeface="Mont Bold"/>
              </a:rPr>
              <a:t>Accurate Diagnosis</a:t>
            </a:r>
          </a:p>
        </p:txBody>
      </p:sp>
      <p:grpSp>
        <p:nvGrpSpPr>
          <p:cNvPr id="19" name="Group 19">
            <a:extLst>
              <a:ext uri="{FF2B5EF4-FFF2-40B4-BE49-F238E27FC236}">
                <a16:creationId xmlns:a16="http://schemas.microsoft.com/office/drawing/2014/main" id="{07A6D0D2-13AC-3BDA-EC96-C63863867A5A}"/>
              </a:ext>
            </a:extLst>
          </p:cNvPr>
          <p:cNvGrpSpPr/>
          <p:nvPr/>
        </p:nvGrpSpPr>
        <p:grpSpPr>
          <a:xfrm>
            <a:off x="7757490" y="2629786"/>
            <a:ext cx="404306" cy="404306"/>
            <a:chOff x="0" y="0"/>
            <a:chExt cx="6350000" cy="6350000"/>
          </a:xfrm>
        </p:grpSpPr>
        <p:sp>
          <p:nvSpPr>
            <p:cNvPr id="20" name="Freeform 20">
              <a:extLst>
                <a:ext uri="{FF2B5EF4-FFF2-40B4-BE49-F238E27FC236}">
                  <a16:creationId xmlns:a16="http://schemas.microsoft.com/office/drawing/2014/main" id="{E805AA8A-22B3-9C96-055A-3F6CC79C35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21" name="TextBox 21">
            <a:extLst>
              <a:ext uri="{FF2B5EF4-FFF2-40B4-BE49-F238E27FC236}">
                <a16:creationId xmlns:a16="http://schemas.microsoft.com/office/drawing/2014/main" id="{98C6A7AF-12AE-05BF-45FA-F06CA74DBCE2}"/>
              </a:ext>
            </a:extLst>
          </p:cNvPr>
          <p:cNvSpPr txBox="1"/>
          <p:nvPr/>
        </p:nvSpPr>
        <p:spPr>
          <a:xfrm>
            <a:off x="8186460" y="2607747"/>
            <a:ext cx="2261120" cy="1090042"/>
          </a:xfrm>
          <a:prstGeom prst="rect">
            <a:avLst/>
          </a:prstGeom>
        </p:spPr>
        <p:txBody>
          <a:bodyPr lIns="0" tIns="0" rIns="0" bIns="0" rtlCol="0" anchor="t">
            <a:spAutoFit/>
          </a:bodyPr>
          <a:lstStyle/>
          <a:p>
            <a:pPr>
              <a:lnSpc>
                <a:spcPts val="1664"/>
              </a:lnSpc>
            </a:pPr>
            <a:r>
              <a:rPr lang="en-US" sz="1500" dirty="0">
                <a:solidFill>
                  <a:srgbClr val="202F5A"/>
                </a:solidFill>
                <a:latin typeface="Muli"/>
                <a:ea typeface="Muli"/>
                <a:cs typeface="Muli"/>
                <a:sym typeface="Muli"/>
              </a:rPr>
              <a:t>Insurance can be incorporated in future. We can implement more assessment system like BPRS and more in future.</a:t>
            </a:r>
          </a:p>
        </p:txBody>
      </p:sp>
      <p:sp>
        <p:nvSpPr>
          <p:cNvPr id="22" name="TextBox 22">
            <a:extLst>
              <a:ext uri="{FF2B5EF4-FFF2-40B4-BE49-F238E27FC236}">
                <a16:creationId xmlns:a16="http://schemas.microsoft.com/office/drawing/2014/main" id="{6E00872A-8636-0C42-34E0-8863358BD1FF}"/>
              </a:ext>
            </a:extLst>
          </p:cNvPr>
          <p:cNvSpPr txBox="1"/>
          <p:nvPr/>
        </p:nvSpPr>
        <p:spPr>
          <a:xfrm>
            <a:off x="8186460" y="2240331"/>
            <a:ext cx="4571450" cy="307777"/>
          </a:xfrm>
          <a:prstGeom prst="rect">
            <a:avLst/>
          </a:prstGeom>
        </p:spPr>
        <p:txBody>
          <a:bodyPr wrap="square" lIns="0" tIns="0" rIns="0" bIns="0" rtlCol="0" anchor="t">
            <a:spAutoFit/>
          </a:bodyPr>
          <a:lstStyle/>
          <a:p>
            <a:pPr>
              <a:lnSpc>
                <a:spcPts val="2389"/>
              </a:lnSpc>
            </a:pPr>
            <a:r>
              <a:rPr lang="en-US" sz="2000" b="1" dirty="0">
                <a:solidFill>
                  <a:srgbClr val="202F5A"/>
                </a:solidFill>
                <a:latin typeface="Mont Bold"/>
                <a:ea typeface="Mont Bold"/>
                <a:cs typeface="Mont Bold"/>
                <a:sym typeface="Mont Bold"/>
              </a:rPr>
              <a:t>Open to add more features </a:t>
            </a:r>
          </a:p>
        </p:txBody>
      </p:sp>
      <p:grpSp>
        <p:nvGrpSpPr>
          <p:cNvPr id="23" name="Group 23">
            <a:extLst>
              <a:ext uri="{FF2B5EF4-FFF2-40B4-BE49-F238E27FC236}">
                <a16:creationId xmlns:a16="http://schemas.microsoft.com/office/drawing/2014/main" id="{69414D5D-6A18-4C92-FAA0-B364E4738E45}"/>
              </a:ext>
            </a:extLst>
          </p:cNvPr>
          <p:cNvGrpSpPr/>
          <p:nvPr/>
        </p:nvGrpSpPr>
        <p:grpSpPr>
          <a:xfrm rot="-10800000">
            <a:off x="4843005" y="5662743"/>
            <a:ext cx="404306" cy="404306"/>
            <a:chOff x="0" y="0"/>
            <a:chExt cx="6350000" cy="6350000"/>
          </a:xfrm>
        </p:grpSpPr>
        <p:sp>
          <p:nvSpPr>
            <p:cNvPr id="24" name="Freeform 24">
              <a:extLst>
                <a:ext uri="{FF2B5EF4-FFF2-40B4-BE49-F238E27FC236}">
                  <a16:creationId xmlns:a16="http://schemas.microsoft.com/office/drawing/2014/main" id="{9F76FAA2-3B84-B2C7-D38B-11E862A5891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25" name="TextBox 25">
            <a:extLst>
              <a:ext uri="{FF2B5EF4-FFF2-40B4-BE49-F238E27FC236}">
                <a16:creationId xmlns:a16="http://schemas.microsoft.com/office/drawing/2014/main" id="{7DFFEDDC-4F4E-A0D2-FC57-B68613965BB2}"/>
              </a:ext>
            </a:extLst>
          </p:cNvPr>
          <p:cNvSpPr txBox="1"/>
          <p:nvPr/>
        </p:nvSpPr>
        <p:spPr>
          <a:xfrm>
            <a:off x="1961798" y="6038221"/>
            <a:ext cx="2784161" cy="1090042"/>
          </a:xfrm>
          <a:prstGeom prst="rect">
            <a:avLst/>
          </a:prstGeom>
        </p:spPr>
        <p:txBody>
          <a:bodyPr wrap="square" lIns="0" tIns="0" rIns="0" bIns="0" rtlCol="0" anchor="t">
            <a:spAutoFit/>
          </a:bodyPr>
          <a:lstStyle/>
          <a:p>
            <a:pPr algn="r">
              <a:lnSpc>
                <a:spcPts val="1664"/>
              </a:lnSpc>
            </a:pPr>
            <a:r>
              <a:rPr lang="en-US" sz="1500" dirty="0">
                <a:solidFill>
                  <a:srgbClr val="202F5A"/>
                </a:solidFill>
                <a:latin typeface="Muli"/>
                <a:ea typeface="Muli"/>
                <a:cs typeface="Muli"/>
                <a:sym typeface="Muli"/>
              </a:rPr>
              <a:t>It can make use of AI in future to assign virtual assistant who can evaluate and provide proper talk therapy or counseling </a:t>
            </a:r>
          </a:p>
        </p:txBody>
      </p:sp>
      <p:sp>
        <p:nvSpPr>
          <p:cNvPr id="26" name="TextBox 26">
            <a:extLst>
              <a:ext uri="{FF2B5EF4-FFF2-40B4-BE49-F238E27FC236}">
                <a16:creationId xmlns:a16="http://schemas.microsoft.com/office/drawing/2014/main" id="{4A635832-6D08-E982-7CE8-A052F06460AE}"/>
              </a:ext>
            </a:extLst>
          </p:cNvPr>
          <p:cNvSpPr txBox="1"/>
          <p:nvPr/>
        </p:nvSpPr>
        <p:spPr>
          <a:xfrm>
            <a:off x="141472" y="5670807"/>
            <a:ext cx="4604491" cy="307777"/>
          </a:xfrm>
          <a:prstGeom prst="rect">
            <a:avLst/>
          </a:prstGeom>
        </p:spPr>
        <p:txBody>
          <a:bodyPr wrap="square" lIns="0" tIns="0" rIns="0" bIns="0" rtlCol="0" anchor="t">
            <a:spAutoFit/>
          </a:bodyPr>
          <a:lstStyle/>
          <a:p>
            <a:pPr algn="r">
              <a:lnSpc>
                <a:spcPts val="2389"/>
              </a:lnSpc>
            </a:pPr>
            <a:r>
              <a:rPr lang="en-US" sz="2000" b="1" dirty="0">
                <a:solidFill>
                  <a:srgbClr val="202F5A"/>
                </a:solidFill>
                <a:latin typeface="Mont Bold"/>
                <a:ea typeface="Mont Bold"/>
                <a:cs typeface="Mont Bold"/>
                <a:sym typeface="Mont Bold"/>
              </a:rPr>
              <a:t>Modern Mental health care system</a:t>
            </a:r>
          </a:p>
        </p:txBody>
      </p:sp>
      <p:sp>
        <p:nvSpPr>
          <p:cNvPr id="27" name="TextBox 27">
            <a:extLst>
              <a:ext uri="{FF2B5EF4-FFF2-40B4-BE49-F238E27FC236}">
                <a16:creationId xmlns:a16="http://schemas.microsoft.com/office/drawing/2014/main" id="{3E721484-C627-293C-DD0A-FB418C87463A}"/>
              </a:ext>
            </a:extLst>
          </p:cNvPr>
          <p:cNvSpPr txBox="1"/>
          <p:nvPr/>
        </p:nvSpPr>
        <p:spPr>
          <a:xfrm>
            <a:off x="2523605" y="985957"/>
            <a:ext cx="7957589" cy="667106"/>
          </a:xfrm>
          <a:prstGeom prst="rect">
            <a:avLst/>
          </a:prstGeom>
        </p:spPr>
        <p:txBody>
          <a:bodyPr lIns="0" tIns="0" rIns="0" bIns="0" rtlCol="0" anchor="t">
            <a:spAutoFit/>
          </a:bodyPr>
          <a:lstStyle/>
          <a:p>
            <a:pPr algn="ctr">
              <a:lnSpc>
                <a:spcPts val="5376"/>
              </a:lnSpc>
            </a:pPr>
            <a:r>
              <a:rPr lang="en-US" sz="3840" b="1" dirty="0">
                <a:solidFill>
                  <a:srgbClr val="202F5A"/>
                </a:solidFill>
                <a:latin typeface="Mont Bold"/>
                <a:ea typeface="Mont Bold"/>
                <a:cs typeface="Mont Bold"/>
                <a:sym typeface="Mont Bold"/>
              </a:rPr>
              <a:t>CONCLUSION</a:t>
            </a:r>
          </a:p>
        </p:txBody>
      </p:sp>
    </p:spTree>
    <p:extLst>
      <p:ext uri="{BB962C8B-B14F-4D97-AF65-F5344CB8AC3E}">
        <p14:creationId xmlns:p14="http://schemas.microsoft.com/office/powerpoint/2010/main" val="2725614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D4877-CD15-4B1E-0B31-5B15BAFFA02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4F1408D-C4ED-E469-1661-8A34838EF699}"/>
              </a:ext>
            </a:extLst>
          </p:cNvPr>
          <p:cNvSpPr txBox="1"/>
          <p:nvPr/>
        </p:nvSpPr>
        <p:spPr>
          <a:xfrm>
            <a:off x="4445000" y="609600"/>
            <a:ext cx="4419600" cy="513217"/>
          </a:xfrm>
          <a:prstGeom prst="rect">
            <a:avLst/>
          </a:prstGeom>
        </p:spPr>
        <p:txBody>
          <a:bodyPr wrap="square" lIns="0" tIns="0" rIns="0" bIns="0" rtlCol="0" anchor="t">
            <a:spAutoFit/>
          </a:bodyPr>
          <a:lstStyle/>
          <a:p>
            <a:pPr>
              <a:lnSpc>
                <a:spcPts val="3840"/>
              </a:lnSpc>
            </a:pPr>
            <a:r>
              <a:rPr lang="en-US" sz="3840" b="1" dirty="0">
                <a:latin typeface="Mont Bold"/>
                <a:ea typeface="Mont Bold"/>
                <a:cs typeface="Mont Bold"/>
                <a:sym typeface="Mont Bold"/>
              </a:rPr>
              <a:t>REFERENCES</a:t>
            </a:r>
          </a:p>
        </p:txBody>
      </p:sp>
      <p:sp>
        <p:nvSpPr>
          <p:cNvPr id="6" name="TextBox 5">
            <a:extLst>
              <a:ext uri="{FF2B5EF4-FFF2-40B4-BE49-F238E27FC236}">
                <a16:creationId xmlns:a16="http://schemas.microsoft.com/office/drawing/2014/main" id="{87F45748-9759-7C9E-14E6-658CE4796B93}"/>
              </a:ext>
            </a:extLst>
          </p:cNvPr>
          <p:cNvSpPr txBox="1"/>
          <p:nvPr/>
        </p:nvSpPr>
        <p:spPr>
          <a:xfrm>
            <a:off x="2768600" y="1447800"/>
            <a:ext cx="9067800" cy="5262979"/>
          </a:xfrm>
          <a:prstGeom prst="rect">
            <a:avLst/>
          </a:prstGeom>
          <a:noFill/>
        </p:spPr>
        <p:txBody>
          <a:bodyPr wrap="square" rtlCol="0">
            <a:spAutoFit/>
          </a:bodyPr>
          <a:lstStyle/>
          <a:p>
            <a:pPr marL="457200" indent="-457200">
              <a:buClr>
                <a:schemeClr val="tx1"/>
              </a:buClr>
              <a:buFont typeface="Wingdings" panose="05000000000000000000" pitchFamily="2" charset="2"/>
              <a:buChar char="q"/>
            </a:pPr>
            <a:r>
              <a:rPr lang="en-US" sz="3200" i="1" dirty="0">
                <a:solidFill>
                  <a:schemeClr val="accent3"/>
                </a:solidFill>
                <a:hlinkClick r:id="rId2">
                  <a:extLst>
                    <a:ext uri="{A12FA001-AC4F-418D-AE19-62706E023703}">
                      <ahyp:hlinkClr xmlns:ahyp="http://schemas.microsoft.com/office/drawing/2018/hyperlinkcolor" val="tx"/>
                    </a:ext>
                  </a:extLst>
                </a:hlinkClick>
              </a:rPr>
              <a:t>National Institute of Mental Health (NIMH) - Transforming the understanding and treatment of mental illnesses</a:t>
            </a:r>
            <a:r>
              <a:rPr lang="en-US" sz="3200" i="1" dirty="0">
                <a:solidFill>
                  <a:schemeClr val="accent3"/>
                </a:solidFill>
              </a:rPr>
              <a:t> </a:t>
            </a:r>
            <a:r>
              <a:rPr lang="en-US" sz="3200" dirty="0"/>
              <a:t>– </a:t>
            </a:r>
            <a:r>
              <a:rPr lang="en-US" sz="3000" dirty="0"/>
              <a:t>National Institute of Mental Health</a:t>
            </a:r>
          </a:p>
          <a:p>
            <a:pPr marL="457200" indent="-457200">
              <a:buClr>
                <a:schemeClr val="tx1"/>
              </a:buClr>
              <a:buFont typeface="Wingdings" panose="05000000000000000000" pitchFamily="2" charset="2"/>
              <a:buChar char="q"/>
            </a:pPr>
            <a:r>
              <a:rPr lang="en-US" sz="3000" i="1" dirty="0">
                <a:solidFill>
                  <a:schemeClr val="accent3"/>
                </a:solidFill>
                <a:hlinkClick r:id="rId3">
                  <a:extLst>
                    <a:ext uri="{A12FA001-AC4F-418D-AE19-62706E023703}">
                      <ahyp:hlinkClr xmlns:ahyp="http://schemas.microsoft.com/office/drawing/2018/hyperlinkcolor" val="tx"/>
                    </a:ext>
                  </a:extLst>
                </a:hlinkClick>
              </a:rPr>
              <a:t>https://coepes.nih.gov/sites/default/files/2020-12/PHQ-9%20depression%20scale.pdf?form=MG0AV3</a:t>
            </a:r>
            <a:r>
              <a:rPr lang="en-US" sz="3000" i="1" dirty="0">
                <a:solidFill>
                  <a:schemeClr val="accent3"/>
                </a:solidFill>
              </a:rPr>
              <a:t> </a:t>
            </a:r>
            <a:r>
              <a:rPr lang="en-US" sz="3000" dirty="0"/>
              <a:t>– PHQ-9 Mental health evaluation methods</a:t>
            </a:r>
          </a:p>
          <a:p>
            <a:pPr marL="457200" indent="-457200">
              <a:buClr>
                <a:schemeClr val="tx1"/>
              </a:buClr>
              <a:buFont typeface="Wingdings" panose="05000000000000000000" pitchFamily="2" charset="2"/>
              <a:buChar char="q"/>
            </a:pPr>
            <a:r>
              <a:rPr lang="en-US" sz="3000" i="1" dirty="0">
                <a:solidFill>
                  <a:schemeClr val="accent3"/>
                </a:solidFill>
                <a:hlinkClick r:id="rId4">
                  <a:extLst>
                    <a:ext uri="{A12FA001-AC4F-418D-AE19-62706E023703}">
                      <ahyp:hlinkClr xmlns:ahyp="http://schemas.microsoft.com/office/drawing/2018/hyperlinkcolor" val="tx"/>
                    </a:ext>
                  </a:extLst>
                </a:hlinkClick>
              </a:rPr>
              <a:t>https://www.mentalhealth.com/library/global-assessment-of-functioning</a:t>
            </a:r>
            <a:r>
              <a:rPr lang="en-US" sz="3000" i="1" dirty="0">
                <a:solidFill>
                  <a:schemeClr val="accent3"/>
                </a:solidFill>
              </a:rPr>
              <a:t> </a:t>
            </a:r>
            <a:r>
              <a:rPr lang="en-US" sz="3000" dirty="0"/>
              <a:t>– GAF ASSESSMENT of Functioning</a:t>
            </a:r>
          </a:p>
          <a:p>
            <a:pPr marL="457200" indent="-457200">
              <a:buClr>
                <a:schemeClr val="tx1"/>
              </a:buClr>
              <a:buFont typeface="Wingdings" panose="05000000000000000000" pitchFamily="2" charset="2"/>
              <a:buChar char="q"/>
            </a:pPr>
            <a:r>
              <a:rPr lang="en-US" sz="3000" dirty="0"/>
              <a:t>Beth Tsang –  Licensed Psychotherapist – SFBU</a:t>
            </a:r>
          </a:p>
          <a:p>
            <a:pPr>
              <a:buClr>
                <a:schemeClr val="tx1"/>
              </a:buClr>
            </a:pPr>
            <a:endParaRPr lang="en-US" sz="3000" dirty="0"/>
          </a:p>
        </p:txBody>
      </p:sp>
      <p:pic>
        <p:nvPicPr>
          <p:cNvPr id="13" name="Picture 12">
            <a:extLst>
              <a:ext uri="{FF2B5EF4-FFF2-40B4-BE49-F238E27FC236}">
                <a16:creationId xmlns:a16="http://schemas.microsoft.com/office/drawing/2014/main" id="{2E020850-7E55-2BE0-B116-F7FBFE9D6E20}"/>
              </a:ext>
            </a:extLst>
          </p:cNvPr>
          <p:cNvPicPr>
            <a:picLocks noChangeAspect="1"/>
          </p:cNvPicPr>
          <p:nvPr/>
        </p:nvPicPr>
        <p:blipFill>
          <a:blip r:embed="rId5"/>
          <a:stretch>
            <a:fillRect/>
          </a:stretch>
        </p:blipFill>
        <p:spPr>
          <a:xfrm>
            <a:off x="254000" y="2057400"/>
            <a:ext cx="2209800" cy="3429000"/>
          </a:xfrm>
          <a:prstGeom prst="rect">
            <a:avLst/>
          </a:prstGeom>
        </p:spPr>
      </p:pic>
    </p:spTree>
    <p:extLst>
      <p:ext uri="{BB962C8B-B14F-4D97-AF65-F5344CB8AC3E}">
        <p14:creationId xmlns:p14="http://schemas.microsoft.com/office/powerpoint/2010/main" val="25123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560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5777" t="-21030" r="-15777"/>
            </a:stretch>
          </a:blipFill>
        </p:spPr>
      </p:sp>
      <p:grpSp>
        <p:nvGrpSpPr>
          <p:cNvPr id="3" name="Group 3"/>
          <p:cNvGrpSpPr/>
          <p:nvPr/>
        </p:nvGrpSpPr>
        <p:grpSpPr>
          <a:xfrm>
            <a:off x="1625600" y="2281080"/>
            <a:ext cx="9753600" cy="2583184"/>
            <a:chOff x="0" y="0"/>
            <a:chExt cx="6186311" cy="1638408"/>
          </a:xfrm>
        </p:grpSpPr>
        <p:sp>
          <p:nvSpPr>
            <p:cNvPr id="4" name="Freeform 4"/>
            <p:cNvSpPr/>
            <p:nvPr/>
          </p:nvSpPr>
          <p:spPr>
            <a:xfrm>
              <a:off x="0" y="0"/>
              <a:ext cx="6186311" cy="1638408"/>
            </a:xfrm>
            <a:custGeom>
              <a:avLst/>
              <a:gdLst/>
              <a:ahLst/>
              <a:cxnLst/>
              <a:rect l="l" t="t" r="r" b="b"/>
              <a:pathLst>
                <a:path w="6186311" h="1638408">
                  <a:moveTo>
                    <a:pt x="0" y="0"/>
                  </a:moveTo>
                  <a:lnTo>
                    <a:pt x="6186311" y="0"/>
                  </a:lnTo>
                  <a:lnTo>
                    <a:pt x="6186311" y="1638408"/>
                  </a:lnTo>
                  <a:lnTo>
                    <a:pt x="0" y="1638408"/>
                  </a:lnTo>
                  <a:close/>
                </a:path>
              </a:pathLst>
            </a:custGeom>
            <a:solidFill>
              <a:srgbClr val="FFFFFF"/>
            </a:solidFill>
          </p:spPr>
        </p:sp>
      </p:grpSp>
      <p:sp>
        <p:nvSpPr>
          <p:cNvPr id="5" name="AutoShape 5"/>
          <p:cNvSpPr/>
          <p:nvPr/>
        </p:nvSpPr>
        <p:spPr>
          <a:xfrm>
            <a:off x="1625600" y="4772823"/>
            <a:ext cx="9753600" cy="0"/>
          </a:xfrm>
          <a:prstGeom prst="line">
            <a:avLst/>
          </a:prstGeom>
          <a:ln w="180975" cap="flat">
            <a:solidFill>
              <a:srgbClr val="50DEAB"/>
            </a:solidFill>
            <a:prstDash val="solid"/>
            <a:headEnd type="none" w="sm" len="sm"/>
            <a:tailEnd type="none" w="sm" len="sm"/>
          </a:ln>
        </p:spPr>
      </p:sp>
      <p:grpSp>
        <p:nvGrpSpPr>
          <p:cNvPr id="6" name="Group 6"/>
          <p:cNvGrpSpPr/>
          <p:nvPr/>
        </p:nvGrpSpPr>
        <p:grpSpPr>
          <a:xfrm>
            <a:off x="5860954" y="1639632"/>
            <a:ext cx="1282897" cy="128289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DEAB"/>
            </a:solidFill>
          </p:spPr>
        </p:sp>
      </p:grpSp>
      <p:sp>
        <p:nvSpPr>
          <p:cNvPr id="8" name="Freeform 8"/>
          <p:cNvSpPr/>
          <p:nvPr/>
        </p:nvSpPr>
        <p:spPr>
          <a:xfrm>
            <a:off x="6078335" y="1858073"/>
            <a:ext cx="848133" cy="846012"/>
          </a:xfrm>
          <a:custGeom>
            <a:avLst/>
            <a:gdLst/>
            <a:ahLst/>
            <a:cxnLst/>
            <a:rect l="l" t="t" r="r" b="b"/>
            <a:pathLst>
              <a:path w="848133" h="846012">
                <a:moveTo>
                  <a:pt x="0" y="0"/>
                </a:moveTo>
                <a:lnTo>
                  <a:pt x="848132" y="0"/>
                </a:lnTo>
                <a:lnTo>
                  <a:pt x="848132" y="846012"/>
                </a:lnTo>
                <a:lnTo>
                  <a:pt x="0" y="8460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463666" y="2822366"/>
            <a:ext cx="6077473" cy="1111843"/>
          </a:xfrm>
          <a:prstGeom prst="rect">
            <a:avLst/>
          </a:prstGeom>
        </p:spPr>
        <p:txBody>
          <a:bodyPr lIns="0" tIns="0" rIns="0" bIns="0" rtlCol="0" anchor="t">
            <a:spAutoFit/>
          </a:bodyPr>
          <a:lstStyle/>
          <a:p>
            <a:pPr algn="ctr">
              <a:lnSpc>
                <a:spcPts val="8960"/>
              </a:lnSpc>
            </a:pPr>
            <a:r>
              <a:rPr lang="en-US" sz="6400" b="1">
                <a:solidFill>
                  <a:srgbClr val="202F5A"/>
                </a:solidFill>
                <a:latin typeface="Mont Bold"/>
                <a:ea typeface="Mont Bold"/>
                <a:cs typeface="Mont Bold"/>
                <a:sym typeface="Mont Bold"/>
              </a:rPr>
              <a:t>Thank You</a:t>
            </a:r>
          </a:p>
        </p:txBody>
      </p:sp>
      <p:sp>
        <p:nvSpPr>
          <p:cNvPr id="11" name="TextBox 11"/>
          <p:cNvSpPr txBox="1"/>
          <p:nvPr/>
        </p:nvSpPr>
        <p:spPr>
          <a:xfrm>
            <a:off x="5307476" y="5561657"/>
            <a:ext cx="2389850" cy="272447"/>
          </a:xfrm>
          <a:prstGeom prst="rect">
            <a:avLst/>
          </a:prstGeom>
        </p:spPr>
        <p:txBody>
          <a:bodyPr lIns="0" tIns="0" rIns="0" bIns="0" rtlCol="0" anchor="t">
            <a:spAutoFit/>
          </a:bodyPr>
          <a:lstStyle/>
          <a:p>
            <a:pPr algn="ctr">
              <a:lnSpc>
                <a:spcPts val="2341"/>
              </a:lnSpc>
            </a:pPr>
            <a:r>
              <a:rPr lang="en-US" sz="1672">
                <a:solidFill>
                  <a:srgbClr val="202F5A"/>
                </a:solidFill>
                <a:latin typeface="Muli"/>
                <a:ea typeface="Muli"/>
                <a:cs typeface="Muli"/>
                <a:sym typeface="Muli"/>
              </a:rPr>
              <a:t>@reallygreatsite</a:t>
            </a:r>
          </a:p>
        </p:txBody>
      </p:sp>
      <p:sp>
        <p:nvSpPr>
          <p:cNvPr id="12" name="TextBox 12"/>
          <p:cNvSpPr txBox="1"/>
          <p:nvPr/>
        </p:nvSpPr>
        <p:spPr>
          <a:xfrm>
            <a:off x="3902822" y="3909611"/>
            <a:ext cx="5199156" cy="424732"/>
          </a:xfrm>
          <a:prstGeom prst="rect">
            <a:avLst/>
          </a:prstGeom>
        </p:spPr>
        <p:txBody>
          <a:bodyPr lIns="0" tIns="0" rIns="0" bIns="0" rtlCol="0" anchor="t">
            <a:spAutoFit/>
          </a:bodyPr>
          <a:lstStyle/>
          <a:p>
            <a:pPr algn="ctr">
              <a:lnSpc>
                <a:spcPts val="3583"/>
              </a:lnSpc>
            </a:pPr>
            <a:r>
              <a:rPr lang="en-US" sz="2560" dirty="0">
                <a:solidFill>
                  <a:srgbClr val="202F5A"/>
                </a:solidFill>
                <a:latin typeface="Muli"/>
                <a:ea typeface="Muli"/>
                <a:cs typeface="Muli"/>
                <a:sym typeface="Muli"/>
              </a:rPr>
              <a:t>Keep Your Health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B717-9E18-3378-578C-615066F77E7E}"/>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CC9B0ECA-BF59-13A9-2E32-B64E5C92CF31}"/>
              </a:ext>
            </a:extLst>
          </p:cNvPr>
          <p:cNvSpPr/>
          <p:nvPr/>
        </p:nvSpPr>
        <p:spPr>
          <a:xfrm>
            <a:off x="101600" y="71593"/>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E0AED1E0-6FDA-CC6F-997D-56CD707616A8}"/>
              </a:ext>
            </a:extLst>
          </p:cNvPr>
          <p:cNvSpPr txBox="1"/>
          <p:nvPr/>
        </p:nvSpPr>
        <p:spPr>
          <a:xfrm>
            <a:off x="1397000" y="128655"/>
            <a:ext cx="6400800" cy="707886"/>
          </a:xfrm>
          <a:prstGeom prst="rect">
            <a:avLst/>
          </a:prstGeom>
          <a:noFill/>
        </p:spPr>
        <p:txBody>
          <a:bodyPr wrap="square" rtlCol="0">
            <a:spAutoFit/>
          </a:bodyPr>
          <a:lstStyle/>
          <a:p>
            <a:r>
              <a:rPr lang="en-US" sz="4000" dirty="0">
                <a:latin typeface="+mj-lt"/>
              </a:rPr>
              <a:t>Strong Entities and Attributes</a:t>
            </a:r>
          </a:p>
        </p:txBody>
      </p:sp>
      <p:graphicFrame>
        <p:nvGraphicFramePr>
          <p:cNvPr id="2" name="Table 1">
            <a:extLst>
              <a:ext uri="{FF2B5EF4-FFF2-40B4-BE49-F238E27FC236}">
                <a16:creationId xmlns:a16="http://schemas.microsoft.com/office/drawing/2014/main" id="{C9C9C0B0-97CA-494E-A553-87F61E56E6D9}"/>
              </a:ext>
            </a:extLst>
          </p:cNvPr>
          <p:cNvGraphicFramePr>
            <a:graphicFrameLocks noGrp="1"/>
          </p:cNvGraphicFramePr>
          <p:nvPr>
            <p:extLst>
              <p:ext uri="{D42A27DB-BD31-4B8C-83A1-F6EECF244321}">
                <p14:modId xmlns:p14="http://schemas.microsoft.com/office/powerpoint/2010/main" val="4075139331"/>
              </p:ext>
            </p:extLst>
          </p:nvPr>
        </p:nvGraphicFramePr>
        <p:xfrm>
          <a:off x="254000" y="1002835"/>
          <a:ext cx="12496800" cy="6044975"/>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187845809"/>
                    </a:ext>
                  </a:extLst>
                </a:gridCol>
                <a:gridCol w="8991600">
                  <a:extLst>
                    <a:ext uri="{9D8B030D-6E8A-4147-A177-3AD203B41FA5}">
                      <a16:colId xmlns:a16="http://schemas.microsoft.com/office/drawing/2014/main" val="2208918644"/>
                    </a:ext>
                  </a:extLst>
                </a:gridCol>
              </a:tblGrid>
              <a:tr h="395529">
                <a:tc>
                  <a:txBody>
                    <a:bodyPr/>
                    <a:lstStyle/>
                    <a:p>
                      <a:r>
                        <a:rPr lang="en-US" sz="2000" dirty="0">
                          <a:latin typeface="Times New Roman" panose="02020603050405020304" pitchFamily="18" charset="0"/>
                          <a:cs typeface="Times New Roman" panose="02020603050405020304" pitchFamily="18" charset="0"/>
                        </a:rPr>
                        <a:t>Entity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566199"/>
                  </a:ext>
                </a:extLst>
              </a:tr>
              <a:tr h="1270051">
                <a:tc>
                  <a:txBody>
                    <a:bodyPr/>
                    <a:lstStyle/>
                    <a:p>
                      <a:r>
                        <a:rPr lang="en-US" sz="2000" dirty="0">
                          <a:latin typeface="Times New Roman" panose="02020603050405020304" pitchFamily="18" charset="0"/>
                          <a:cs typeface="Times New Roman" panose="02020603050405020304" pitchFamily="18" charset="0"/>
                        </a:rPr>
                        <a:t>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PatientID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PatientFirstName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PatientLastName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PatientDOB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PatientGender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PatientEmail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PatientPhone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PatientConsultationStartDate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EmergencyContactName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EmergencyContactPhone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EmergencyContactRelationship</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1090124"/>
                  </a:ext>
                </a:extLst>
              </a:tr>
              <a:tr h="682691">
                <a:tc>
                  <a:txBody>
                    <a:bodyPr/>
                    <a:lstStyle/>
                    <a:p>
                      <a:r>
                        <a:rPr lang="en-US" sz="2000" dirty="0">
                          <a:latin typeface="Times New Roman" panose="02020603050405020304" pitchFamily="18" charset="0"/>
                          <a:cs typeface="Times New Roman" panose="02020603050405020304" pitchFamily="18" charset="0"/>
                        </a:rPr>
                        <a:t>HEALTH_RECORD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RecordID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PatientID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PsychiatricScore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AssessmentDate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PhysicalHealthIssues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SafetyConcerns</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224321"/>
                  </a:ext>
                </a:extLst>
              </a:tr>
              <a:tr h="682691">
                <a:tc>
                  <a:txBody>
                    <a:bodyPr/>
                    <a:lstStyle/>
                    <a:p>
                      <a:r>
                        <a:rPr lang="en-US" sz="2000" dirty="0">
                          <a:latin typeface="Times New Roman" panose="02020603050405020304" pitchFamily="18" charset="0"/>
                          <a:cs typeface="Times New Roman" panose="02020603050405020304" pitchFamily="18" charset="0"/>
                        </a:rPr>
                        <a:t>ASSESSMENT_QUESTIONS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2000" dirty="0" err="1">
                          <a:latin typeface="Times New Roman" panose="02020603050405020304" pitchFamily="18" charset="0"/>
                          <a:cs typeface="Times New Roman" panose="02020603050405020304" pitchFamily="18" charset="0"/>
                        </a:rPr>
                        <a:t>QuestionID</a:t>
                      </a:r>
                      <a:r>
                        <a:rPr lang="fr-FR" sz="2000" dirty="0">
                          <a:latin typeface="Times New Roman" panose="02020603050405020304" pitchFamily="18" charset="0"/>
                          <a:cs typeface="Times New Roman" panose="02020603050405020304" pitchFamily="18" charset="0"/>
                        </a:rPr>
                        <a:t>, Question, Option1, Option2, Option3, Option4, </a:t>
                      </a:r>
                      <a:r>
                        <a:rPr lang="fr-FR" sz="2000" dirty="0" err="1">
                          <a:latin typeface="Times New Roman" panose="02020603050405020304" pitchFamily="18" charset="0"/>
                          <a:cs typeface="Times New Roman" panose="02020603050405020304" pitchFamily="18" charset="0"/>
                        </a:rPr>
                        <a:t>QuestionFor</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8012841"/>
                  </a:ext>
                </a:extLst>
              </a:tr>
              <a:tr h="682691">
                <a:tc>
                  <a:txBody>
                    <a:bodyPr/>
                    <a:lstStyle/>
                    <a:p>
                      <a:r>
                        <a:rPr lang="en-US" sz="2000" dirty="0">
                          <a:latin typeface="Times New Roman" panose="02020603050405020304" pitchFamily="18" charset="0"/>
                          <a:cs typeface="Times New Roman" panose="02020603050405020304" pitchFamily="18" charset="0"/>
                        </a:rPr>
                        <a:t>ILLNESS_LIST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IllnessID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IllnessName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IllnessDescription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IllnessSymptoms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PredefinedScore</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5486057"/>
                  </a:ext>
                </a:extLst>
              </a:tr>
              <a:tr h="682691">
                <a:tc>
                  <a:txBody>
                    <a:bodyPr/>
                    <a:lstStyle/>
                    <a:p>
                      <a:r>
                        <a:rPr lang="en-US" sz="2000" dirty="0">
                          <a:latin typeface="Times New Roman" panose="02020603050405020304" pitchFamily="18" charset="0"/>
                          <a:cs typeface="Times New Roman" panose="02020603050405020304" pitchFamily="18" charset="0"/>
                        </a:rPr>
                        <a:t>MEDICINE_LIST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MedicineID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MedicineName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MedicineDescription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MedicineUses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MedicineSideEffects</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1402977"/>
                  </a:ext>
                </a:extLst>
              </a:tr>
              <a:tr h="682691">
                <a:tc>
                  <a:txBody>
                    <a:bodyPr/>
                    <a:lstStyle/>
                    <a:p>
                      <a:r>
                        <a:rPr lang="en-US" sz="2000" dirty="0">
                          <a:latin typeface="Times New Roman" panose="02020603050405020304" pitchFamily="18" charset="0"/>
                          <a:cs typeface="Times New Roman" panose="02020603050405020304" pitchFamily="18" charset="0"/>
                        </a:rPr>
                        <a:t>THERAPY_LIST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TherapyID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TherapyName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TherapyDescription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TherapyEffectiveness</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0143402"/>
                  </a:ext>
                </a:extLst>
              </a:tr>
              <a:tr h="928531">
                <a:tc>
                  <a:txBody>
                    <a:bodyPr/>
                    <a:lstStyle/>
                    <a:p>
                      <a:r>
                        <a:rPr lang="en-US" sz="2000" dirty="0">
                          <a:latin typeface="Times New Roman" panose="02020603050405020304" pitchFamily="18" charset="0"/>
                          <a:cs typeface="Times New Roman" panose="02020603050405020304" pitchFamily="18" charset="0"/>
                        </a:rPr>
                        <a:t>PROVIDER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Times New Roman" panose="02020603050405020304" pitchFamily="18" charset="0"/>
                          <a:cs typeface="Times New Roman" panose="02020603050405020304" pitchFamily="18" charset="0"/>
                        </a:rPr>
                        <a:t>ProviderID</a:t>
                      </a:r>
                      <a:r>
                        <a:rPr lang="en-US" sz="2000" dirty="0">
                          <a:latin typeface="Times New Roman" panose="02020603050405020304" pitchFamily="18" charset="0"/>
                          <a:cs typeface="Times New Roman" panose="02020603050405020304" pitchFamily="18" charset="0"/>
                        </a:rPr>
                        <a:t>, FirstName, </a:t>
                      </a:r>
                      <a:r>
                        <a:rPr lang="en-US" sz="2000" dirty="0" err="1">
                          <a:latin typeface="Times New Roman" panose="02020603050405020304" pitchFamily="18" charset="0"/>
                          <a:cs typeface="Times New Roman" panose="02020603050405020304" pitchFamily="18" charset="0"/>
                        </a:rPr>
                        <a:t>LastName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ContactInfo</a:t>
                      </a:r>
                      <a:r>
                        <a:rPr lang="en-US" sz="2000" dirty="0">
                          <a:latin typeface="Times New Roman" panose="02020603050405020304" pitchFamily="18" charset="0"/>
                          <a:cs typeface="Times New Roman" panose="02020603050405020304" pitchFamily="18" charset="0"/>
                        </a:rPr>
                        <a:t>, Specialization, </a:t>
                      </a:r>
                      <a:r>
                        <a:rPr lang="en-US" sz="2000" dirty="0" err="1">
                          <a:latin typeface="Times New Roman" panose="02020603050405020304" pitchFamily="18" charset="0"/>
                          <a:cs typeface="Times New Roman" panose="02020603050405020304" pitchFamily="18" charset="0"/>
                        </a:rPr>
                        <a:t>LicenceCertificationNumber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YearsExperience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MedicalSchool</a:t>
                      </a:r>
                      <a:endParaRPr 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202227"/>
                  </a:ext>
                </a:extLst>
              </a:tr>
            </a:tbl>
          </a:graphicData>
        </a:graphic>
      </p:graphicFrame>
    </p:spTree>
    <p:extLst>
      <p:ext uri="{BB962C8B-B14F-4D97-AF65-F5344CB8AC3E}">
        <p14:creationId xmlns:p14="http://schemas.microsoft.com/office/powerpoint/2010/main" val="368647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77800" y="91087"/>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FC48986D-6069-4BC4-FFCA-AAF2EF77BA71}"/>
              </a:ext>
            </a:extLst>
          </p:cNvPr>
          <p:cNvSpPr txBox="1"/>
          <p:nvPr/>
        </p:nvSpPr>
        <p:spPr>
          <a:xfrm>
            <a:off x="1397000" y="126999"/>
            <a:ext cx="6400800" cy="707886"/>
          </a:xfrm>
          <a:prstGeom prst="rect">
            <a:avLst/>
          </a:prstGeom>
          <a:noFill/>
        </p:spPr>
        <p:txBody>
          <a:bodyPr wrap="square" rtlCol="0">
            <a:spAutoFit/>
          </a:bodyPr>
          <a:lstStyle/>
          <a:p>
            <a:r>
              <a:rPr lang="en-US" sz="4000" dirty="0">
                <a:latin typeface="+mj-lt"/>
              </a:rPr>
              <a:t>Week Entities and Attributes</a:t>
            </a:r>
          </a:p>
        </p:txBody>
      </p:sp>
      <p:graphicFrame>
        <p:nvGraphicFramePr>
          <p:cNvPr id="14" name="Table 13">
            <a:extLst>
              <a:ext uri="{FF2B5EF4-FFF2-40B4-BE49-F238E27FC236}">
                <a16:creationId xmlns:a16="http://schemas.microsoft.com/office/drawing/2014/main" id="{46CC0F5F-2738-FCFD-4AC4-A986AA8C7DBA}"/>
              </a:ext>
            </a:extLst>
          </p:cNvPr>
          <p:cNvGraphicFramePr>
            <a:graphicFrameLocks noGrp="1"/>
          </p:cNvGraphicFramePr>
          <p:nvPr>
            <p:extLst>
              <p:ext uri="{D42A27DB-BD31-4B8C-83A1-F6EECF244321}">
                <p14:modId xmlns:p14="http://schemas.microsoft.com/office/powerpoint/2010/main" val="1548333705"/>
              </p:ext>
            </p:extLst>
          </p:nvPr>
        </p:nvGraphicFramePr>
        <p:xfrm>
          <a:off x="549123" y="1447800"/>
          <a:ext cx="12201678" cy="5158829"/>
        </p:xfrm>
        <a:graphic>
          <a:graphicData uri="http://schemas.openxmlformats.org/drawingml/2006/table">
            <a:tbl>
              <a:tblPr firstRow="1" bandRow="1">
                <a:tableStyleId>{5C22544A-7EE6-4342-B048-85BDC9FD1C3A}</a:tableStyleId>
              </a:tblPr>
              <a:tblGrid>
                <a:gridCol w="2955686">
                  <a:extLst>
                    <a:ext uri="{9D8B030D-6E8A-4147-A177-3AD203B41FA5}">
                      <a16:colId xmlns:a16="http://schemas.microsoft.com/office/drawing/2014/main" val="4025898015"/>
                    </a:ext>
                  </a:extLst>
                </a:gridCol>
                <a:gridCol w="9245992">
                  <a:extLst>
                    <a:ext uri="{9D8B030D-6E8A-4147-A177-3AD203B41FA5}">
                      <a16:colId xmlns:a16="http://schemas.microsoft.com/office/drawing/2014/main" val="1789920249"/>
                    </a:ext>
                  </a:extLst>
                </a:gridCol>
              </a:tblGrid>
              <a:tr h="574147">
                <a:tc>
                  <a:txBody>
                    <a:bodyPr/>
                    <a:lstStyle/>
                    <a:p>
                      <a:pPr algn="l"/>
                      <a:r>
                        <a:rPr lang="en-US" sz="2600" dirty="0">
                          <a:latin typeface="Times New Roman" panose="02020603050405020304" pitchFamily="18" charset="0"/>
                          <a:cs typeface="Times New Roman" panose="02020603050405020304" pitchFamily="18" charset="0"/>
                        </a:rPr>
                        <a:t>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a:latin typeface="Times New Roman" panose="02020603050405020304" pitchFamily="18" charset="0"/>
                          <a:cs typeface="Times New Roman" panose="02020603050405020304" pitchFamily="18"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5459359"/>
                  </a:ext>
                </a:extLst>
              </a:tr>
              <a:tr h="574147">
                <a:tc>
                  <a:txBody>
                    <a:bodyPr/>
                    <a:lstStyle/>
                    <a:p>
                      <a:pPr algn="l"/>
                      <a:r>
                        <a:rPr lang="en-US" sz="2600" dirty="0" err="1">
                          <a:latin typeface="Times New Roman" panose="02020603050405020304" pitchFamily="18" charset="0"/>
                          <a:cs typeface="Times New Roman" panose="02020603050405020304" pitchFamily="18" charset="0"/>
                        </a:rPr>
                        <a:t>Assessment_Answer</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err="1">
                          <a:latin typeface="Times New Roman" panose="02020603050405020304" pitchFamily="18" charset="0"/>
                          <a:cs typeface="Times New Roman" panose="02020603050405020304" pitchFamily="18" charset="0"/>
                        </a:rPr>
                        <a:t>RecordID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QuestionID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PatientID</a:t>
                      </a:r>
                      <a:r>
                        <a:rPr lang="en-US" sz="2600" dirty="0">
                          <a:latin typeface="Times New Roman" panose="02020603050405020304" pitchFamily="18" charset="0"/>
                          <a:cs typeface="Times New Roman" panose="02020603050405020304" pitchFamily="18" charset="0"/>
                        </a:rPr>
                        <a:t>,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769838"/>
                  </a:ext>
                </a:extLst>
              </a:tr>
              <a:tr h="827697">
                <a:tc>
                  <a:txBody>
                    <a:bodyPr/>
                    <a:lstStyle/>
                    <a:p>
                      <a:pPr algn="l"/>
                      <a:r>
                        <a:rPr lang="en-US" sz="2600" kern="1200" dirty="0" err="1">
                          <a:solidFill>
                            <a:schemeClr val="dk1"/>
                          </a:solidFill>
                          <a:latin typeface="Times New Roman" panose="02020603050405020304" pitchFamily="18" charset="0"/>
                          <a:ea typeface="+mn-ea"/>
                          <a:cs typeface="Times New Roman" panose="02020603050405020304" pitchFamily="18" charset="0"/>
                        </a:rPr>
                        <a:t>Patient_Illness</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err="1">
                          <a:latin typeface="Times New Roman" panose="02020603050405020304" pitchFamily="18" charset="0"/>
                          <a:cs typeface="Times New Roman" panose="02020603050405020304" pitchFamily="18" charset="0"/>
                        </a:rPr>
                        <a:t>PatientID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IllnessID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ProviderId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DiagnosisDate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TreatmentNotes</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076355"/>
                  </a:ext>
                </a:extLst>
              </a:tr>
              <a:tr h="827697">
                <a:tc>
                  <a:txBody>
                    <a:bodyPr/>
                    <a:lstStyle/>
                    <a:p>
                      <a:pPr algn="l"/>
                      <a:r>
                        <a:rPr lang="en-US" sz="2600" kern="1200" dirty="0" err="1">
                          <a:solidFill>
                            <a:schemeClr val="dk1"/>
                          </a:solidFill>
                          <a:latin typeface="Times New Roman" panose="02020603050405020304" pitchFamily="18" charset="0"/>
                          <a:ea typeface="+mn-ea"/>
                          <a:cs typeface="Times New Roman" panose="02020603050405020304" pitchFamily="18" charset="0"/>
                        </a:rPr>
                        <a:t>Patient_Medication</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err="1">
                          <a:latin typeface="Times New Roman" panose="02020603050405020304" pitchFamily="18" charset="0"/>
                          <a:cs typeface="Times New Roman" panose="02020603050405020304" pitchFamily="18" charset="0"/>
                        </a:rPr>
                        <a:t>PatientID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ProviderID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MedicineID</a:t>
                      </a:r>
                      <a:r>
                        <a:rPr lang="en-US" sz="2600" dirty="0">
                          <a:latin typeface="Times New Roman" panose="02020603050405020304" pitchFamily="18" charset="0"/>
                          <a:cs typeface="Times New Roman" panose="02020603050405020304" pitchFamily="18" charset="0"/>
                        </a:rPr>
                        <a:t>, Quantity, StartDate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691963"/>
                  </a:ext>
                </a:extLst>
              </a:tr>
              <a:tr h="1186576">
                <a:tc>
                  <a:txBody>
                    <a:bodyPr/>
                    <a:lstStyle/>
                    <a:p>
                      <a:pPr algn="l"/>
                      <a:r>
                        <a:rPr lang="en-US" sz="2600" kern="1200" dirty="0" err="1">
                          <a:solidFill>
                            <a:schemeClr val="dk1"/>
                          </a:solidFill>
                          <a:latin typeface="Times New Roman" panose="02020603050405020304" pitchFamily="18" charset="0"/>
                          <a:ea typeface="+mn-ea"/>
                          <a:cs typeface="Times New Roman" panose="02020603050405020304" pitchFamily="18" charset="0"/>
                        </a:rPr>
                        <a:t>Patient_Therapy</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err="1">
                          <a:latin typeface="Times New Roman" panose="02020603050405020304" pitchFamily="18" charset="0"/>
                          <a:cs typeface="Times New Roman" panose="02020603050405020304" pitchFamily="18" charset="0"/>
                        </a:rPr>
                        <a:t>TherapyID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PatientID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ProviderID</a:t>
                      </a:r>
                      <a:r>
                        <a:rPr lang="en-US" sz="2600" dirty="0">
                          <a:latin typeface="Times New Roman" panose="02020603050405020304" pitchFamily="18" charset="0"/>
                          <a:cs typeface="Times New Roman" panose="02020603050405020304" pitchFamily="18" charset="0"/>
                        </a:rPr>
                        <a:t>, StartDate, </a:t>
                      </a:r>
                      <a:r>
                        <a:rPr lang="en-US" sz="2600" dirty="0" err="1">
                          <a:latin typeface="Times New Roman" panose="02020603050405020304" pitchFamily="18" charset="0"/>
                          <a:cs typeface="Times New Roman" panose="02020603050405020304" pitchFamily="18" charset="0"/>
                        </a:rPr>
                        <a:t>LastVisitDate</a:t>
                      </a:r>
                      <a:r>
                        <a:rPr lang="en-US" sz="2600" dirty="0">
                          <a:latin typeface="Times New Roman" panose="02020603050405020304" pitchFamily="18" charset="0"/>
                          <a:cs typeface="Times New Roman" panose="02020603050405020304" pitchFamily="18" charset="0"/>
                        </a:rPr>
                        <a:t>, Note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733123"/>
                  </a:ext>
                </a:extLst>
              </a:tr>
              <a:tr h="1168565">
                <a:tc>
                  <a:txBody>
                    <a:bodyPr/>
                    <a:lstStyle/>
                    <a:p>
                      <a:pPr algn="l"/>
                      <a:r>
                        <a:rPr lang="en-US" sz="2600" dirty="0" err="1">
                          <a:latin typeface="Times New Roman" panose="02020603050405020304" pitchFamily="18" charset="0"/>
                          <a:cs typeface="Times New Roman" panose="02020603050405020304" pitchFamily="18" charset="0"/>
                        </a:rPr>
                        <a:t>TreatmentPlan</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600" dirty="0" err="1">
                          <a:latin typeface="Times New Roman" panose="02020603050405020304" pitchFamily="18" charset="0"/>
                          <a:cs typeface="Times New Roman" panose="02020603050405020304" pitchFamily="18" charset="0"/>
                        </a:rPr>
                        <a:t>PatientID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ProviderID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RecordID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TreatmentPlanName</a:t>
                      </a:r>
                      <a:r>
                        <a:rPr lang="en-US" sz="2600" dirty="0">
                          <a:latin typeface="Times New Roman" panose="02020603050405020304" pitchFamily="18" charset="0"/>
                          <a:cs typeface="Times New Roman" panose="02020603050405020304" pitchFamily="18" charset="0"/>
                        </a:rPr>
                        <a:t>, StartDate,  </a:t>
                      </a:r>
                      <a:r>
                        <a:rPr lang="en-US" sz="2600" dirty="0" err="1">
                          <a:latin typeface="Times New Roman" panose="02020603050405020304" pitchFamily="18" charset="0"/>
                          <a:cs typeface="Times New Roman" panose="02020603050405020304" pitchFamily="18" charset="0"/>
                        </a:rPr>
                        <a:t>ConsultationDuration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TreatmentGoals</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FollowUpStatus</a:t>
                      </a:r>
                      <a:endParaRPr lang="en-US" sz="2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64446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2DD79-14CB-2B23-29B9-C6ACB0F9BDE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05D785-A4BA-8557-0B08-2EC4DDE40BE4}"/>
              </a:ext>
            </a:extLst>
          </p:cNvPr>
          <p:cNvSpPr txBox="1"/>
          <p:nvPr/>
        </p:nvSpPr>
        <p:spPr>
          <a:xfrm>
            <a:off x="4826000" y="-145467"/>
            <a:ext cx="6400800" cy="707886"/>
          </a:xfrm>
          <a:prstGeom prst="rect">
            <a:avLst/>
          </a:prstGeom>
          <a:noFill/>
        </p:spPr>
        <p:txBody>
          <a:bodyPr wrap="square" rtlCol="0">
            <a:spAutoFit/>
          </a:bodyPr>
          <a:lstStyle/>
          <a:p>
            <a:r>
              <a:rPr lang="en-US" sz="4000" dirty="0">
                <a:latin typeface="+mj-lt"/>
              </a:rPr>
              <a:t>Relationships</a:t>
            </a:r>
          </a:p>
        </p:txBody>
      </p:sp>
      <p:graphicFrame>
        <p:nvGraphicFramePr>
          <p:cNvPr id="2" name="Table 1">
            <a:extLst>
              <a:ext uri="{FF2B5EF4-FFF2-40B4-BE49-F238E27FC236}">
                <a16:creationId xmlns:a16="http://schemas.microsoft.com/office/drawing/2014/main" id="{4909AF35-AE9D-CD99-FF9A-F8CAC1B479FA}"/>
              </a:ext>
            </a:extLst>
          </p:cNvPr>
          <p:cNvGraphicFramePr>
            <a:graphicFrameLocks noGrp="1"/>
          </p:cNvGraphicFramePr>
          <p:nvPr>
            <p:extLst>
              <p:ext uri="{D42A27DB-BD31-4B8C-83A1-F6EECF244321}">
                <p14:modId xmlns:p14="http://schemas.microsoft.com/office/powerpoint/2010/main" val="1319582879"/>
              </p:ext>
            </p:extLst>
          </p:nvPr>
        </p:nvGraphicFramePr>
        <p:xfrm>
          <a:off x="0" y="509048"/>
          <a:ext cx="13004800" cy="6806152"/>
        </p:xfrm>
        <a:graphic>
          <a:graphicData uri="http://schemas.openxmlformats.org/drawingml/2006/table">
            <a:tbl>
              <a:tblPr firstRow="1" bandRow="1">
                <a:tableStyleId>{5C22544A-7EE6-4342-B048-85BDC9FD1C3A}</a:tableStyleId>
              </a:tblPr>
              <a:tblGrid>
                <a:gridCol w="4445000">
                  <a:extLst>
                    <a:ext uri="{9D8B030D-6E8A-4147-A177-3AD203B41FA5}">
                      <a16:colId xmlns:a16="http://schemas.microsoft.com/office/drawing/2014/main" val="428699051"/>
                    </a:ext>
                  </a:extLst>
                </a:gridCol>
                <a:gridCol w="3352800">
                  <a:extLst>
                    <a:ext uri="{9D8B030D-6E8A-4147-A177-3AD203B41FA5}">
                      <a16:colId xmlns:a16="http://schemas.microsoft.com/office/drawing/2014/main" val="1319345204"/>
                    </a:ext>
                  </a:extLst>
                </a:gridCol>
                <a:gridCol w="2362200">
                  <a:extLst>
                    <a:ext uri="{9D8B030D-6E8A-4147-A177-3AD203B41FA5}">
                      <a16:colId xmlns:a16="http://schemas.microsoft.com/office/drawing/2014/main" val="2292880272"/>
                    </a:ext>
                  </a:extLst>
                </a:gridCol>
                <a:gridCol w="1447800">
                  <a:extLst>
                    <a:ext uri="{9D8B030D-6E8A-4147-A177-3AD203B41FA5}">
                      <a16:colId xmlns:a16="http://schemas.microsoft.com/office/drawing/2014/main" val="4286129196"/>
                    </a:ext>
                  </a:extLst>
                </a:gridCol>
                <a:gridCol w="1397000">
                  <a:extLst>
                    <a:ext uri="{9D8B030D-6E8A-4147-A177-3AD203B41FA5}">
                      <a16:colId xmlns:a16="http://schemas.microsoft.com/office/drawing/2014/main" val="3506788511"/>
                    </a:ext>
                  </a:extLst>
                </a:gridCol>
              </a:tblGrid>
              <a:tr h="399409">
                <a:tc>
                  <a:txBody>
                    <a:bodyPr/>
                    <a:lstStyle/>
                    <a:p>
                      <a:pPr algn="l"/>
                      <a:r>
                        <a:rPr lang="en-US" sz="2000" b="0" dirty="0">
                          <a:latin typeface="Times New Roman" panose="02020603050405020304" pitchFamily="18" charset="0"/>
                          <a:cs typeface="Times New Roman" panose="02020603050405020304" pitchFamily="18" charset="0"/>
                        </a:rPr>
                        <a:t>Relationship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From 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To 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Cardinality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4593183"/>
                  </a:ext>
                </a:extLst>
              </a:tr>
              <a:tr h="702959">
                <a:tc>
                  <a:txBody>
                    <a:bodyPr/>
                    <a:lstStyle/>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Maintains</a:t>
                      </a:r>
                      <a:r>
                        <a:rPr lang="en-US" sz="2000" b="0" dirty="0">
                          <a:latin typeface="Times New Roman" panose="02020603050405020304" pitchFamily="18" charset="0"/>
                          <a:cs typeface="Times New Roman" panose="02020603050405020304" pitchFamily="18" charset="0"/>
                        </a:rPr>
                        <a:t> Health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HEALTH_RECORD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Non-Identifying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718073"/>
                  </a:ext>
                </a:extLst>
              </a:tr>
              <a:tr h="702959">
                <a:tc>
                  <a:txBody>
                    <a:bodyPr/>
                    <a:lstStyle/>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PROVIDES_ANSWER </a:t>
                      </a:r>
                      <a:r>
                        <a:rPr lang="en-US" sz="2000" b="0" dirty="0">
                          <a:latin typeface="Times New Roman" panose="02020603050405020304" pitchFamily="18" charset="0"/>
                          <a:cs typeface="Times New Roman" panose="02020603050405020304" pitchFamily="18" charset="0"/>
                        </a:rPr>
                        <a:t>in ASSESSMENT_ANSWER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Assessment_answer</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038677"/>
                  </a:ext>
                </a:extLst>
              </a:tr>
              <a:tr h="513111">
                <a:tc>
                  <a:txBody>
                    <a:bodyPr/>
                    <a:lstStyle/>
                    <a:p>
                      <a:pPr algn="l"/>
                      <a:r>
                        <a:rPr lang="en-US" sz="2000" b="0" dirty="0">
                          <a:latin typeface="Times New Roman" panose="02020603050405020304" pitchFamily="18" charset="0"/>
                          <a:cs typeface="Times New Roman" panose="02020603050405020304" pitchFamily="18" charset="0"/>
                        </a:rPr>
                        <a:t>Assessment Questions </a:t>
                      </a:r>
                      <a:r>
                        <a:rPr lang="en-US" sz="2000" b="1" dirty="0">
                          <a:highlight>
                            <a:srgbClr val="C0C0C0"/>
                          </a:highlight>
                          <a:latin typeface="Times New Roman" panose="02020603050405020304" pitchFamily="18" charset="0"/>
                          <a:cs typeface="Times New Roman" panose="02020603050405020304" pitchFamily="18" charset="0"/>
                        </a:rPr>
                        <a:t>HAS </a:t>
                      </a:r>
                      <a:r>
                        <a:rPr lang="en-US" sz="2000" b="0" dirty="0">
                          <a:latin typeface="Times New Roman" panose="02020603050405020304" pitchFamily="18" charset="0"/>
                          <a:cs typeface="Times New Roman" panose="02020603050405020304" pitchFamily="18" charset="0"/>
                        </a:rPr>
                        <a:t> Answer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ASSESSMENT_QUESTION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Assessment_Answer</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a:latin typeface="Times New Roman" panose="02020603050405020304" pitchFamily="18" charset="0"/>
                          <a:cs typeface="Times New Roman" panose="02020603050405020304" pitchFamily="18" charset="0"/>
                        </a:rPr>
                        <a:t>Identifying </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262701"/>
                  </a:ext>
                </a:extLst>
              </a:tr>
              <a:tr h="513111">
                <a:tc>
                  <a:txBody>
                    <a:bodyPr/>
                    <a:lstStyle/>
                    <a:p>
                      <a:pPr algn="l"/>
                      <a:r>
                        <a:rPr lang="en-US" sz="2000" b="0" dirty="0">
                          <a:latin typeface="Times New Roman" panose="02020603050405020304" pitchFamily="18" charset="0"/>
                          <a:cs typeface="Times New Roman" panose="02020603050405020304" pitchFamily="18" charset="0"/>
                        </a:rPr>
                        <a:t>Health Record </a:t>
                      </a:r>
                      <a:r>
                        <a:rPr lang="en-US" sz="2000" b="1" dirty="0">
                          <a:highlight>
                            <a:srgbClr val="C0C0C0"/>
                          </a:highlight>
                          <a:latin typeface="Times New Roman" panose="02020603050405020304" pitchFamily="18" charset="0"/>
                          <a:cs typeface="Times New Roman" panose="02020603050405020304" pitchFamily="18" charset="0"/>
                        </a:rPr>
                        <a:t>LOAD_SCORE</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HEALTH_RECORD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Assessment_answer</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a:latin typeface="Times New Roman" panose="02020603050405020304" pitchFamily="18" charset="0"/>
                          <a:cs typeface="Times New Roman" panose="02020603050405020304" pitchFamily="18" charset="0"/>
                        </a:rPr>
                        <a:t>1-to-1</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9005"/>
                  </a:ext>
                </a:extLst>
              </a:tr>
              <a:tr h="513111">
                <a:tc>
                  <a:txBody>
                    <a:bodyPr/>
                    <a:lstStyle/>
                    <a:p>
                      <a:pPr algn="l"/>
                      <a:r>
                        <a:rPr lang="en-US" sz="2000" b="0" dirty="0">
                          <a:latin typeface="Times New Roman" panose="02020603050405020304" pitchFamily="18" charset="0"/>
                          <a:cs typeface="Times New Roman" panose="02020603050405020304" pitchFamily="18" charset="0"/>
                        </a:rPr>
                        <a:t>Health Record </a:t>
                      </a:r>
                      <a:r>
                        <a:rPr lang="en-US" sz="2000" b="1" dirty="0">
                          <a:highlight>
                            <a:srgbClr val="C0C0C0"/>
                          </a:highlight>
                          <a:latin typeface="Times New Roman" panose="02020603050405020304" pitchFamily="18" charset="0"/>
                          <a:cs typeface="Times New Roman" panose="02020603050405020304" pitchFamily="18" charset="0"/>
                        </a:rPr>
                        <a:t>ASSIGN_PLAN </a:t>
                      </a:r>
                      <a:r>
                        <a:rPr lang="en-US" sz="2000" b="0" dirty="0">
                          <a:latin typeface="Times New Roman" panose="02020603050405020304" pitchFamily="18" charset="0"/>
                          <a:cs typeface="Times New Roman" panose="02020603050405020304" pitchFamily="18" charset="0"/>
                        </a:rPr>
                        <a:t>in Treatment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HEALTH_RECORD</a:t>
                      </a:r>
                    </a:p>
                    <a:p>
                      <a:pPr algn="l"/>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2000" b="0" dirty="0" err="1">
                          <a:latin typeface="Times New Roman" panose="02020603050405020304" pitchFamily="18" charset="0"/>
                          <a:cs typeface="Times New Roman" panose="02020603050405020304" pitchFamily="18" charset="0"/>
                        </a:rPr>
                        <a:t>Treatment_Plan</a:t>
                      </a:r>
                      <a:endParaRPr lang="en-US" sz="2000" b="0" dirty="0">
                        <a:latin typeface="Times New Roman" panose="02020603050405020304" pitchFamily="18" charset="0"/>
                        <a:cs typeface="Times New Roman" panose="02020603050405020304" pitchFamily="18" charset="0"/>
                      </a:endParaRPr>
                    </a:p>
                    <a:p>
                      <a:pPr algn="l"/>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26845"/>
                  </a:ext>
                </a:extLst>
              </a:tr>
              <a:tr h="513111">
                <a:tc>
                  <a:txBody>
                    <a:bodyPr/>
                    <a:lstStyle/>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FOLLOWS</a:t>
                      </a:r>
                      <a:r>
                        <a:rPr lang="en-US" sz="2000" b="0" dirty="0">
                          <a:latin typeface="Times New Roman" panose="02020603050405020304" pitchFamily="18" charset="0"/>
                          <a:cs typeface="Times New Roman" panose="02020603050405020304" pitchFamily="18" charset="0"/>
                        </a:rPr>
                        <a:t> Treatment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Treatment_Plan</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9614430"/>
                  </a:ext>
                </a:extLst>
              </a:tr>
              <a:tr h="443972">
                <a:tc>
                  <a:txBody>
                    <a:bodyPr/>
                    <a:lstStyle/>
                    <a:p>
                      <a:pPr algn="l"/>
                      <a:r>
                        <a:rPr lang="en-US" sz="2000" b="0" dirty="0">
                          <a:latin typeface="Times New Roman" panose="02020603050405020304" pitchFamily="18" charset="0"/>
                          <a:cs typeface="Times New Roman" panose="02020603050405020304" pitchFamily="18" charset="0"/>
                        </a:rPr>
                        <a:t>Provider </a:t>
                      </a:r>
                      <a:r>
                        <a:rPr lang="en-US" sz="2000" b="1" dirty="0">
                          <a:highlight>
                            <a:srgbClr val="C0C0C0"/>
                          </a:highlight>
                          <a:latin typeface="Times New Roman" panose="02020603050405020304" pitchFamily="18" charset="0"/>
                          <a:cs typeface="Times New Roman" panose="02020603050405020304" pitchFamily="18" charset="0"/>
                        </a:rPr>
                        <a:t>MANAGE</a:t>
                      </a:r>
                      <a:r>
                        <a:rPr lang="en-US" sz="2000" b="0" dirty="0">
                          <a:latin typeface="Times New Roman" panose="02020603050405020304" pitchFamily="18" charset="0"/>
                          <a:cs typeface="Times New Roman" panose="02020603050405020304" pitchFamily="18" charset="0"/>
                        </a:rPr>
                        <a:t> Treatment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PROVIDER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Treatment_Plan</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9207722"/>
                  </a:ext>
                </a:extLst>
              </a:tr>
              <a:tr h="513111">
                <a:tc>
                  <a:txBody>
                    <a:bodyPr/>
                    <a:lstStyle/>
                    <a:p>
                      <a:pPr algn="l"/>
                      <a:r>
                        <a:rPr lang="en-US" sz="2000" b="0" dirty="0">
                          <a:latin typeface="Times New Roman" panose="02020603050405020304" pitchFamily="18" charset="0"/>
                          <a:cs typeface="Times New Roman" panose="02020603050405020304" pitchFamily="18" charset="0"/>
                        </a:rPr>
                        <a:t>Provider </a:t>
                      </a:r>
                      <a:r>
                        <a:rPr lang="en-US" sz="2000" b="1" dirty="0">
                          <a:highlight>
                            <a:srgbClr val="C0C0C0"/>
                          </a:highlight>
                          <a:latin typeface="Times New Roman" panose="02020603050405020304" pitchFamily="18" charset="0"/>
                          <a:cs typeface="Times New Roman" panose="02020603050405020304" pitchFamily="18" charset="0"/>
                        </a:rPr>
                        <a:t>EVALUATE</a:t>
                      </a:r>
                      <a:r>
                        <a:rPr lang="en-US" sz="2000" b="0" dirty="0">
                          <a:latin typeface="Times New Roman" panose="02020603050405020304" pitchFamily="18" charset="0"/>
                          <a:cs typeface="Times New Roman" panose="02020603050405020304" pitchFamily="18" charset="0"/>
                        </a:rPr>
                        <a:t> Patient Illness,</a:t>
                      </a:r>
                    </a:p>
                    <a:p>
                      <a:pPr algn="l"/>
                      <a:r>
                        <a:rPr lang="en-US" sz="2000" b="0" dirty="0">
                          <a:latin typeface="Times New Roman" panose="02020603050405020304" pitchFamily="18" charset="0"/>
                          <a:cs typeface="Times New Roman" panose="02020603050405020304" pitchFamily="18" charset="0"/>
                        </a:rPr>
                        <a:t>Provider </a:t>
                      </a:r>
                      <a:r>
                        <a:rPr lang="en-US" sz="2000" b="1" dirty="0">
                          <a:highlight>
                            <a:srgbClr val="C0C0C0"/>
                          </a:highlight>
                          <a:latin typeface="Times New Roman" panose="02020603050405020304" pitchFamily="18" charset="0"/>
                          <a:cs typeface="Times New Roman" panose="02020603050405020304" pitchFamily="18" charset="0"/>
                        </a:rPr>
                        <a:t>SUGGEST</a:t>
                      </a:r>
                      <a:r>
                        <a:rPr lang="en-US" sz="2000" b="0" dirty="0">
                          <a:latin typeface="Times New Roman" panose="02020603050405020304" pitchFamily="18" charset="0"/>
                          <a:cs typeface="Times New Roman" panose="02020603050405020304" pitchFamily="18" charset="0"/>
                        </a:rPr>
                        <a:t> </a:t>
                      </a:r>
                      <a:r>
                        <a:rPr lang="en-US" sz="2000" b="0" dirty="0" err="1">
                          <a:latin typeface="Times New Roman" panose="02020603050405020304" pitchFamily="18" charset="0"/>
                          <a:cs typeface="Times New Roman" panose="02020603050405020304" pitchFamily="18" charset="0"/>
                        </a:rPr>
                        <a:t>Patient_Therapy</a:t>
                      </a:r>
                      <a:r>
                        <a:rPr lang="en-US" sz="2000" b="0" dirty="0">
                          <a:latin typeface="Times New Roman" panose="02020603050405020304" pitchFamily="18" charset="0"/>
                          <a:cs typeface="Times New Roman" panose="02020603050405020304" pitchFamily="18" charset="0"/>
                        </a:rPr>
                        <a:t>, Provider </a:t>
                      </a:r>
                      <a:r>
                        <a:rPr lang="en-US" sz="2000" b="1" dirty="0">
                          <a:highlight>
                            <a:srgbClr val="C0C0C0"/>
                          </a:highlight>
                          <a:latin typeface="Times New Roman" panose="02020603050405020304" pitchFamily="18" charset="0"/>
                          <a:cs typeface="Times New Roman" panose="02020603050405020304" pitchFamily="18" charset="0"/>
                        </a:rPr>
                        <a:t>REFER</a:t>
                      </a:r>
                      <a:r>
                        <a:rPr lang="en-US" sz="2000" b="0" dirty="0">
                          <a:latin typeface="Times New Roman" panose="02020603050405020304" pitchFamily="18" charset="0"/>
                          <a:cs typeface="Times New Roman" panose="02020603050405020304" pitchFamily="18" charset="0"/>
                        </a:rPr>
                        <a:t> </a:t>
                      </a:r>
                      <a:r>
                        <a:rPr lang="en-US" sz="2000" b="0" dirty="0" err="1">
                          <a:latin typeface="Times New Roman" panose="02020603050405020304" pitchFamily="18" charset="0"/>
                          <a:cs typeface="Times New Roman" panose="02020603050405020304" pitchFamily="18" charset="0"/>
                        </a:rPr>
                        <a:t>illness_list</a:t>
                      </a:r>
                      <a:r>
                        <a:rPr lang="en-US" sz="2000" b="0" dirty="0">
                          <a:latin typeface="Times New Roman" panose="02020603050405020304" pitchFamily="18" charset="0"/>
                          <a:cs typeface="Times New Roman" panose="02020603050405020304" pitchFamily="18" charset="0"/>
                        </a:rPr>
                        <a:t>, </a:t>
                      </a:r>
                    </a:p>
                    <a:p>
                      <a:pPr algn="l"/>
                      <a:r>
                        <a:rPr lang="en-US" sz="2000" b="0" dirty="0">
                          <a:latin typeface="Times New Roman" panose="02020603050405020304" pitchFamily="18" charset="0"/>
                          <a:cs typeface="Times New Roman" panose="02020603050405020304" pitchFamily="18" charset="0"/>
                        </a:rPr>
                        <a:t>Provider </a:t>
                      </a:r>
                      <a:r>
                        <a:rPr lang="en-US" sz="2000" b="1" dirty="0">
                          <a:highlight>
                            <a:srgbClr val="C0C0C0"/>
                          </a:highlight>
                          <a:latin typeface="Times New Roman" panose="02020603050405020304" pitchFamily="18" charset="0"/>
                          <a:cs typeface="Times New Roman" panose="02020603050405020304" pitchFamily="18" charset="0"/>
                        </a:rPr>
                        <a:t>PRESCRIBE</a:t>
                      </a:r>
                      <a:r>
                        <a:rPr lang="en-US" sz="2000" b="0" dirty="0">
                          <a:latin typeface="Times New Roman" panose="02020603050405020304" pitchFamily="18" charset="0"/>
                          <a:cs typeface="Times New Roman" panose="02020603050405020304" pitchFamily="18" charset="0"/>
                        </a:rPr>
                        <a:t> medicine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PROVIDER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Patient_Illness</a:t>
                      </a:r>
                      <a:endParaRPr lang="en-US" sz="2000" b="0" dirty="0">
                        <a:latin typeface="Times New Roman" panose="02020603050405020304" pitchFamily="18" charset="0"/>
                        <a:cs typeface="Times New Roman" panose="02020603050405020304" pitchFamily="18" charset="0"/>
                      </a:endParaRPr>
                    </a:p>
                    <a:p>
                      <a:pPr algn="l"/>
                      <a:r>
                        <a:rPr lang="en-US" sz="2000" b="0" dirty="0" err="1">
                          <a:latin typeface="Times New Roman" panose="02020603050405020304" pitchFamily="18" charset="0"/>
                          <a:cs typeface="Times New Roman" panose="02020603050405020304" pitchFamily="18" charset="0"/>
                        </a:rPr>
                        <a:t>Patient_Therapy</a:t>
                      </a:r>
                      <a:endParaRPr lang="en-US" sz="2000" b="0" dirty="0">
                        <a:latin typeface="Times New Roman" panose="02020603050405020304" pitchFamily="18" charset="0"/>
                        <a:cs typeface="Times New Roman" panose="02020603050405020304" pitchFamily="18" charset="0"/>
                      </a:endParaRPr>
                    </a:p>
                    <a:p>
                      <a:pPr algn="l"/>
                      <a:r>
                        <a:rPr lang="en-US" sz="2000" b="0" dirty="0">
                          <a:latin typeface="Times New Roman" panose="02020603050405020304" pitchFamily="18" charset="0"/>
                          <a:cs typeface="Times New Roman" panose="02020603050405020304" pitchFamily="18" charset="0"/>
                        </a:rPr>
                        <a:t>ILLNESS_LIST</a:t>
                      </a:r>
                    </a:p>
                    <a:p>
                      <a:pPr algn="l"/>
                      <a:r>
                        <a:rPr lang="en-US" sz="2000" b="0" dirty="0" err="1">
                          <a:latin typeface="Times New Roman" panose="02020603050405020304" pitchFamily="18" charset="0"/>
                          <a:cs typeface="Times New Roman" panose="02020603050405020304" pitchFamily="18" charset="0"/>
                        </a:rPr>
                        <a:t>Patient_Medicine</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Non-</a:t>
                      </a:r>
                      <a:r>
                        <a:rPr lang="en-US" sz="2000" b="0" dirty="0" err="1">
                          <a:latin typeface="Times New Roman" panose="02020603050405020304" pitchFamily="18" charset="0"/>
                          <a:cs typeface="Times New Roman" panose="02020603050405020304" pitchFamily="18" charset="0"/>
                        </a:rPr>
                        <a:t>Identifing</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733365"/>
                  </a:ext>
                </a:extLst>
              </a:tr>
              <a:tr h="513111">
                <a:tc>
                  <a:txBody>
                    <a:bodyPr/>
                    <a:lstStyle/>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Undergoes</a:t>
                      </a:r>
                      <a:r>
                        <a:rPr lang="en-US" sz="2000" b="0" dirty="0">
                          <a:latin typeface="Times New Roman" panose="02020603050405020304" pitchFamily="18" charset="0"/>
                          <a:cs typeface="Times New Roman" panose="02020603050405020304" pitchFamily="18" charset="0"/>
                        </a:rPr>
                        <a:t> </a:t>
                      </a:r>
                      <a:r>
                        <a:rPr lang="en-US" sz="2000" b="0" dirty="0" err="1">
                          <a:latin typeface="Times New Roman" panose="02020603050405020304" pitchFamily="18" charset="0"/>
                          <a:cs typeface="Times New Roman" panose="02020603050405020304" pitchFamily="18" charset="0"/>
                        </a:rPr>
                        <a:t>Patient_Therapy</a:t>
                      </a:r>
                      <a:endParaRPr lang="en-US" sz="2000" b="0" dirty="0">
                        <a:latin typeface="Times New Roman" panose="02020603050405020304" pitchFamily="18" charset="0"/>
                        <a:cs typeface="Times New Roman" panose="02020603050405020304" pitchFamily="18" charset="0"/>
                      </a:endParaRPr>
                    </a:p>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DIAGNOSED</a:t>
                      </a:r>
                      <a:r>
                        <a:rPr lang="en-US" sz="2000" b="0" dirty="0">
                          <a:latin typeface="Times New Roman" panose="02020603050405020304" pitchFamily="18" charset="0"/>
                          <a:cs typeface="Times New Roman" panose="02020603050405020304" pitchFamily="18" charset="0"/>
                        </a:rPr>
                        <a:t> Illness</a:t>
                      </a:r>
                    </a:p>
                    <a:p>
                      <a:pPr algn="l"/>
                      <a:r>
                        <a:rPr lang="en-US" sz="2000" b="0" dirty="0">
                          <a:latin typeface="Times New Roman" panose="02020603050405020304" pitchFamily="18" charset="0"/>
                          <a:cs typeface="Times New Roman" panose="02020603050405020304" pitchFamily="18" charset="0"/>
                        </a:rPr>
                        <a:t>Patient </a:t>
                      </a:r>
                      <a:r>
                        <a:rPr lang="en-US" sz="2000" b="1" dirty="0">
                          <a:highlight>
                            <a:srgbClr val="C0C0C0"/>
                          </a:highlight>
                          <a:latin typeface="Times New Roman" panose="02020603050405020304" pitchFamily="18" charset="0"/>
                          <a:cs typeface="Times New Roman" panose="02020603050405020304" pitchFamily="18" charset="0"/>
                        </a:rPr>
                        <a:t>RECEIVE</a:t>
                      </a:r>
                      <a:r>
                        <a:rPr lang="en-US" sz="2000" b="0" dirty="0">
                          <a:latin typeface="Times New Roman" panose="02020603050405020304" pitchFamily="18" charset="0"/>
                          <a:cs typeface="Times New Roman" panose="02020603050405020304" pitchFamily="18" charset="0"/>
                        </a:rPr>
                        <a:t> Medicine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err="1">
                          <a:latin typeface="Times New Roman" panose="02020603050405020304" pitchFamily="18" charset="0"/>
                          <a:cs typeface="Times New Roman" panose="02020603050405020304" pitchFamily="18" charset="0"/>
                        </a:rPr>
                        <a:t>Patient_Therapy</a:t>
                      </a:r>
                      <a:endParaRPr lang="en-US" sz="2000" b="0" dirty="0">
                        <a:latin typeface="Times New Roman" panose="02020603050405020304" pitchFamily="18" charset="0"/>
                        <a:cs typeface="Times New Roman" panose="02020603050405020304" pitchFamily="18" charset="0"/>
                      </a:endParaRPr>
                    </a:p>
                    <a:p>
                      <a:pPr algn="l"/>
                      <a:r>
                        <a:rPr lang="en-US" sz="2000" b="0" dirty="0" err="1">
                          <a:latin typeface="Times New Roman" panose="02020603050405020304" pitchFamily="18" charset="0"/>
                          <a:cs typeface="Times New Roman" panose="02020603050405020304" pitchFamily="18" charset="0"/>
                        </a:rPr>
                        <a:t>Patient_Illness</a:t>
                      </a:r>
                      <a:endParaRPr lang="en-US" sz="2000" b="0" dirty="0">
                        <a:latin typeface="Times New Roman" panose="02020603050405020304" pitchFamily="18" charset="0"/>
                        <a:cs typeface="Times New Roman" panose="02020603050405020304" pitchFamily="18" charset="0"/>
                      </a:endParaRPr>
                    </a:p>
                    <a:p>
                      <a:pPr algn="l"/>
                      <a:r>
                        <a:rPr lang="en-US" sz="2000" b="0" dirty="0" err="1">
                          <a:latin typeface="Times New Roman" panose="02020603050405020304" pitchFamily="18" charset="0"/>
                          <a:cs typeface="Times New Roman" panose="02020603050405020304" pitchFamily="18" charset="0"/>
                        </a:rPr>
                        <a:t>Patient_Medication</a:t>
                      </a:r>
                      <a:endParaRPr lang="en-US"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Identifying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b="0" dirty="0">
                          <a:latin typeface="Times New Roman" panose="02020603050405020304" pitchFamily="18" charset="0"/>
                          <a:cs typeface="Times New Roman" panose="02020603050405020304" pitchFamily="18" charset="0"/>
                        </a:rPr>
                        <a:t>1-to-Many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198833"/>
                  </a:ext>
                </a:extLst>
              </a:tr>
            </a:tbl>
          </a:graphicData>
        </a:graphic>
      </p:graphicFrame>
    </p:spTree>
    <p:extLst>
      <p:ext uri="{BB962C8B-B14F-4D97-AF65-F5344CB8AC3E}">
        <p14:creationId xmlns:p14="http://schemas.microsoft.com/office/powerpoint/2010/main" val="241903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4EC16-18E8-CCB2-CF7B-30187B4757A9}"/>
            </a:ext>
          </a:extLst>
        </p:cNvPr>
        <p:cNvGrpSpPr/>
        <p:nvPr/>
      </p:nvGrpSpPr>
      <p:grpSpPr>
        <a:xfrm>
          <a:off x="0" y="0"/>
          <a:ext cx="0" cy="0"/>
          <a:chOff x="0" y="0"/>
          <a:chExt cx="0" cy="0"/>
        </a:xfrm>
      </p:grpSpPr>
      <p:grpSp>
        <p:nvGrpSpPr>
          <p:cNvPr id="44" name="Group 44">
            <a:extLst>
              <a:ext uri="{FF2B5EF4-FFF2-40B4-BE49-F238E27FC236}">
                <a16:creationId xmlns:a16="http://schemas.microsoft.com/office/drawing/2014/main" id="{49431926-C2DC-B5C6-0A4D-42CA55C788F0}"/>
              </a:ext>
            </a:extLst>
          </p:cNvPr>
          <p:cNvGrpSpPr/>
          <p:nvPr/>
        </p:nvGrpSpPr>
        <p:grpSpPr>
          <a:xfrm>
            <a:off x="2269070" y="3966724"/>
            <a:ext cx="650917" cy="650917"/>
            <a:chOff x="0" y="0"/>
            <a:chExt cx="6350000" cy="6350000"/>
          </a:xfrm>
        </p:grpSpPr>
        <p:sp>
          <p:nvSpPr>
            <p:cNvPr id="45" name="Freeform 45">
              <a:extLst>
                <a:ext uri="{FF2B5EF4-FFF2-40B4-BE49-F238E27FC236}">
                  <a16:creationId xmlns:a16="http://schemas.microsoft.com/office/drawing/2014/main" id="{3A595ADA-66AD-A685-E937-38FC2A12691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3" name="TextBox 53">
            <a:extLst>
              <a:ext uri="{FF2B5EF4-FFF2-40B4-BE49-F238E27FC236}">
                <a16:creationId xmlns:a16="http://schemas.microsoft.com/office/drawing/2014/main" id="{10C217CF-7445-CBAD-0CD6-98AA3B904ED1}"/>
              </a:ext>
            </a:extLst>
          </p:cNvPr>
          <p:cNvSpPr txBox="1"/>
          <p:nvPr/>
        </p:nvSpPr>
        <p:spPr>
          <a:xfrm>
            <a:off x="-549747" y="148699"/>
            <a:ext cx="9296400" cy="704937"/>
          </a:xfrm>
          <a:prstGeom prst="rect">
            <a:avLst/>
          </a:prstGeom>
        </p:spPr>
        <p:txBody>
          <a:bodyPr wrap="square" lIns="0" tIns="0" rIns="0" bIns="0" rtlCol="0" anchor="t">
            <a:spAutoFit/>
          </a:bodyPr>
          <a:lstStyle/>
          <a:p>
            <a:pPr algn="ctr">
              <a:lnSpc>
                <a:spcPts val="5702"/>
              </a:lnSpc>
            </a:pPr>
            <a:r>
              <a:rPr lang="en-US" sz="4073" b="1" dirty="0">
                <a:solidFill>
                  <a:srgbClr val="202F5A"/>
                </a:solidFill>
                <a:latin typeface="Mont Bold"/>
              </a:rPr>
              <a:t>ILLNESS_LIST  </a:t>
            </a:r>
            <a:r>
              <a:rPr lang="en-US" sz="4073" b="1" dirty="0">
                <a:solidFill>
                  <a:srgbClr val="202F5A"/>
                </a:solidFill>
                <a:latin typeface="Mont Bold"/>
                <a:ea typeface="Mont Bold"/>
                <a:cs typeface="Mont Bold"/>
                <a:sym typeface="Mont Bold"/>
              </a:rPr>
              <a:t>table</a:t>
            </a:r>
          </a:p>
        </p:txBody>
      </p:sp>
      <p:sp>
        <p:nvSpPr>
          <p:cNvPr id="58" name="Freeform 7">
            <a:extLst>
              <a:ext uri="{FF2B5EF4-FFF2-40B4-BE49-F238E27FC236}">
                <a16:creationId xmlns:a16="http://schemas.microsoft.com/office/drawing/2014/main" id="{D1EFFEEF-E55D-2A39-7A63-C6A9CB809256}"/>
              </a:ext>
            </a:extLst>
          </p:cNvPr>
          <p:cNvSpPr/>
          <p:nvPr/>
        </p:nvSpPr>
        <p:spPr>
          <a:xfrm>
            <a:off x="289077" y="151735"/>
            <a:ext cx="955523" cy="830511"/>
          </a:xfrm>
          <a:custGeom>
            <a:avLst/>
            <a:gdLst/>
            <a:ahLst/>
            <a:cxnLst/>
            <a:rect l="l" t="t" r="r" b="b"/>
            <a:pathLst>
              <a:path w="955523" h="953135">
                <a:moveTo>
                  <a:pt x="0" y="0"/>
                </a:moveTo>
                <a:lnTo>
                  <a:pt x="955523" y="0"/>
                </a:lnTo>
                <a:lnTo>
                  <a:pt x="955523" y="953135"/>
                </a:lnTo>
                <a:lnTo>
                  <a:pt x="0" y="953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TextBox 60">
            <a:extLst>
              <a:ext uri="{FF2B5EF4-FFF2-40B4-BE49-F238E27FC236}">
                <a16:creationId xmlns:a16="http://schemas.microsoft.com/office/drawing/2014/main" id="{E8899D0A-BCBE-CECC-1868-0CFA6F0F0B8A}"/>
              </a:ext>
            </a:extLst>
          </p:cNvPr>
          <p:cNvSpPr txBox="1"/>
          <p:nvPr/>
        </p:nvSpPr>
        <p:spPr>
          <a:xfrm>
            <a:off x="477305" y="1201378"/>
            <a:ext cx="4572000" cy="1477328"/>
          </a:xfrm>
          <a:prstGeom prst="rect">
            <a:avLst/>
          </a:prstGeom>
          <a:noFill/>
        </p:spPr>
        <p:txBody>
          <a:bodyPr wrap="square" rtlCol="0">
            <a:spAutoFit/>
          </a:bodyPr>
          <a:lstStyle/>
          <a:p>
            <a:r>
              <a:rPr lang="en-US" sz="1500" b="1" dirty="0">
                <a:solidFill>
                  <a:srgbClr val="0000FF"/>
                </a:solidFill>
                <a:latin typeface="Times New Roman" panose="02020603050405020304" pitchFamily="18" charset="0"/>
                <a:cs typeface="Times New Roman" panose="02020603050405020304" pitchFamily="18" charset="0"/>
              </a:rPr>
              <a:t>CREATE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TABLE</a:t>
            </a:r>
            <a:r>
              <a:rPr lang="en-US" sz="1500" b="1" dirty="0">
                <a:solidFill>
                  <a:srgbClr val="000000"/>
                </a:solidFill>
                <a:latin typeface="Times New Roman" panose="02020603050405020304" pitchFamily="18" charset="0"/>
                <a:cs typeface="Times New Roman" panose="02020603050405020304" pitchFamily="18" charset="0"/>
              </a:rPr>
              <a:t> ILLNESS_LIST</a:t>
            </a:r>
            <a:r>
              <a:rPr lang="en-US" sz="1500" b="1" dirty="0">
                <a:solidFill>
                  <a:srgbClr val="0000FF"/>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IllnessID</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IDENTITY</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1</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PRIMARY</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KEY</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IllnessName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NOT</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808080"/>
                </a:solidFill>
                <a:latin typeface="Times New Roman" panose="02020603050405020304" pitchFamily="18" charset="0"/>
                <a:cs typeface="Times New Roman" panose="02020603050405020304" pitchFamily="18" charset="0"/>
              </a:rPr>
              <a:t>NULL,</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IllnessDescription</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IllnessSymptoms</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VARCHAR</a:t>
            </a:r>
            <a:r>
              <a:rPr lang="en-US" sz="1500" b="1" dirty="0">
                <a:solidFill>
                  <a:srgbClr val="808080"/>
                </a:solidFill>
                <a:latin typeface="Times New Roman" panose="02020603050405020304" pitchFamily="18" charset="0"/>
                <a:cs typeface="Times New Roman" panose="02020603050405020304" pitchFamily="18" charset="0"/>
              </a:rPr>
              <a:t>(</a:t>
            </a:r>
            <a:r>
              <a:rPr lang="en-US" sz="1500" b="1" dirty="0">
                <a:solidFill>
                  <a:srgbClr val="000000"/>
                </a:solidFill>
                <a:latin typeface="Times New Roman" panose="02020603050405020304" pitchFamily="18" charset="0"/>
                <a:cs typeface="Times New Roman" panose="02020603050405020304" pitchFamily="18" charset="0"/>
              </a:rPr>
              <a:t>300</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solidFill>
                <a:srgbClr val="000000"/>
              </a:solidFill>
              <a:latin typeface="Times New Roman" panose="02020603050405020304" pitchFamily="18" charset="0"/>
              <a:cs typeface="Times New Roman" panose="02020603050405020304" pitchFamily="18" charset="0"/>
            </a:endParaRPr>
          </a:p>
          <a:p>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cs typeface="Times New Roman" panose="02020603050405020304" pitchFamily="18" charset="0"/>
              </a:rPr>
              <a:t>PredefinedScore</a:t>
            </a:r>
            <a:r>
              <a:rPr lang="en-US" sz="1500" b="1" dirty="0">
                <a:solidFill>
                  <a:srgbClr val="000000"/>
                </a:solidFill>
                <a:latin typeface="Times New Roman" panose="02020603050405020304" pitchFamily="18" charset="0"/>
                <a:cs typeface="Times New Roman" panose="02020603050405020304" pitchFamily="18" charset="0"/>
              </a:rPr>
              <a:t> </a:t>
            </a:r>
            <a:r>
              <a:rPr lang="en-US" sz="1500" b="1" dirty="0">
                <a:solidFill>
                  <a:srgbClr val="0000FF"/>
                </a:solidFill>
                <a:latin typeface="Times New Roman" panose="02020603050405020304" pitchFamily="18" charset="0"/>
                <a:cs typeface="Times New Roman" panose="02020603050405020304" pitchFamily="18" charset="0"/>
              </a:rPr>
              <a:t>INT</a:t>
            </a:r>
            <a:r>
              <a:rPr lang="en-US" sz="1500" b="1" dirty="0">
                <a:solidFill>
                  <a:srgbClr val="808080"/>
                </a:solidFill>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D79A55ED-0E85-68AE-FDB1-39854B23EB9F}"/>
              </a:ext>
            </a:extLst>
          </p:cNvPr>
          <p:cNvSpPr txBox="1"/>
          <p:nvPr/>
        </p:nvSpPr>
        <p:spPr>
          <a:xfrm>
            <a:off x="5049305" y="2192660"/>
            <a:ext cx="3976287" cy="477054"/>
          </a:xfrm>
          <a:prstGeom prst="rect">
            <a:avLst/>
          </a:prstGeom>
          <a:noFill/>
        </p:spPr>
        <p:txBody>
          <a:bodyPr wrap="square" rtlCol="0">
            <a:spAutoFit/>
          </a:bodyPr>
          <a:lstStyle/>
          <a:p>
            <a:r>
              <a:rPr lang="en-US" sz="2500" b="1" dirty="0"/>
              <a:t>Insert Records</a:t>
            </a:r>
          </a:p>
        </p:txBody>
      </p:sp>
      <p:sp>
        <p:nvSpPr>
          <p:cNvPr id="65" name="TextBox 64">
            <a:extLst>
              <a:ext uri="{FF2B5EF4-FFF2-40B4-BE49-F238E27FC236}">
                <a16:creationId xmlns:a16="http://schemas.microsoft.com/office/drawing/2014/main" id="{FC841681-9C0C-5AA3-574B-259189A145A3}"/>
              </a:ext>
            </a:extLst>
          </p:cNvPr>
          <p:cNvSpPr txBox="1"/>
          <p:nvPr/>
        </p:nvSpPr>
        <p:spPr>
          <a:xfrm>
            <a:off x="4098453" y="882822"/>
            <a:ext cx="2985687" cy="754053"/>
          </a:xfrm>
          <a:prstGeom prst="rect">
            <a:avLst/>
          </a:prstGeom>
          <a:noFill/>
        </p:spPr>
        <p:txBody>
          <a:bodyPr wrap="square" rtlCol="0">
            <a:spAutoFit/>
          </a:bodyPr>
          <a:lstStyle/>
          <a:p>
            <a:r>
              <a:rPr lang="en-US" sz="2500" b="1" dirty="0"/>
              <a:t>Create table </a:t>
            </a:r>
          </a:p>
          <a:p>
            <a:endParaRPr lang="en-US" dirty="0"/>
          </a:p>
        </p:txBody>
      </p:sp>
      <p:pic>
        <p:nvPicPr>
          <p:cNvPr id="3" name="Picture 2">
            <a:extLst>
              <a:ext uri="{FF2B5EF4-FFF2-40B4-BE49-F238E27FC236}">
                <a16:creationId xmlns:a16="http://schemas.microsoft.com/office/drawing/2014/main" id="{AB3BA6C2-20EE-5022-55EE-D7DA4FB05F68}"/>
              </a:ext>
            </a:extLst>
          </p:cNvPr>
          <p:cNvPicPr>
            <a:picLocks noChangeAspect="1"/>
          </p:cNvPicPr>
          <p:nvPr/>
        </p:nvPicPr>
        <p:blipFill>
          <a:blip r:embed="rId4"/>
          <a:stretch>
            <a:fillRect/>
          </a:stretch>
        </p:blipFill>
        <p:spPr>
          <a:xfrm>
            <a:off x="7586469" y="271249"/>
            <a:ext cx="5174221" cy="2307055"/>
          </a:xfrm>
          <a:prstGeom prst="rect">
            <a:avLst/>
          </a:prstGeom>
        </p:spPr>
      </p:pic>
      <p:pic>
        <p:nvPicPr>
          <p:cNvPr id="5" name="Picture 4">
            <a:extLst>
              <a:ext uri="{FF2B5EF4-FFF2-40B4-BE49-F238E27FC236}">
                <a16:creationId xmlns:a16="http://schemas.microsoft.com/office/drawing/2014/main" id="{1B10DAD6-F93E-458D-8B6D-1DC68C58146D}"/>
              </a:ext>
            </a:extLst>
          </p:cNvPr>
          <p:cNvPicPr>
            <a:picLocks noChangeAspect="1"/>
          </p:cNvPicPr>
          <p:nvPr/>
        </p:nvPicPr>
        <p:blipFill>
          <a:blip r:embed="rId5"/>
          <a:stretch>
            <a:fillRect/>
          </a:stretch>
        </p:blipFill>
        <p:spPr>
          <a:xfrm>
            <a:off x="289076" y="2896860"/>
            <a:ext cx="12471613" cy="4266605"/>
          </a:xfrm>
          <a:prstGeom prst="rect">
            <a:avLst/>
          </a:prstGeom>
        </p:spPr>
      </p:pic>
    </p:spTree>
    <p:extLst>
      <p:ext uri="{BB962C8B-B14F-4D97-AF65-F5344CB8AC3E}">
        <p14:creationId xmlns:p14="http://schemas.microsoft.com/office/powerpoint/2010/main" val="140549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3844</TotalTime>
  <Words>3913</Words>
  <Application>Microsoft Office PowerPoint</Application>
  <PresentationFormat>Custom</PresentationFormat>
  <Paragraphs>555</Paragraphs>
  <Slides>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Times New Roman</vt:lpstr>
      <vt:lpstr>Muli</vt:lpstr>
      <vt:lpstr>Arial</vt:lpstr>
      <vt:lpstr>Calibri</vt:lpstr>
      <vt:lpstr>Mont Bold</vt:lpstr>
      <vt:lpstr>Wingdings</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Professional Psychology Presentation 4:3</dc:title>
  <dc:creator>Sruthi Puthiyandy</dc:creator>
  <cp:lastModifiedBy>Sruthi Puthiyandy</cp:lastModifiedBy>
  <cp:revision>20</cp:revision>
  <dcterms:created xsi:type="dcterms:W3CDTF">2006-08-16T00:00:00Z</dcterms:created>
  <dcterms:modified xsi:type="dcterms:W3CDTF">2024-11-26T06:52:36Z</dcterms:modified>
  <dc:identifier>DAGXP1T3Cy0</dc:identifier>
</cp:coreProperties>
</file>